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2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1" r:id="rId11"/>
    <p:sldId id="269" r:id="rId12"/>
    <p:sldId id="265" r:id="rId13"/>
    <p:sldId id="268" r:id="rId14"/>
    <p:sldId id="267" r:id="rId15"/>
    <p:sldId id="277" r:id="rId16"/>
    <p:sldId id="276" r:id="rId17"/>
    <p:sldId id="278" r:id="rId18"/>
    <p:sldId id="289" r:id="rId19"/>
    <p:sldId id="290" r:id="rId20"/>
    <p:sldId id="291" r:id="rId21"/>
    <p:sldId id="292" r:id="rId22"/>
    <p:sldId id="30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62" autoAdjust="0"/>
    <p:restoredTop sz="86043" autoAdjust="0"/>
  </p:normalViewPr>
  <p:slideViewPr>
    <p:cSldViewPr>
      <p:cViewPr varScale="1">
        <p:scale>
          <a:sx n="91" d="100"/>
          <a:sy n="91" d="100"/>
        </p:scale>
        <p:origin x="-13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645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ADBBE-AB1B-47CB-B6D6-7B8165FBE1A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5E8B29D-E336-4FC6-9CD1-76EC4E002F08}">
      <dgm:prSet phldrT="[Texto]"/>
      <dgm:spPr/>
      <dgm:t>
        <a:bodyPr/>
        <a:lstStyle/>
        <a:p>
          <a:r>
            <a:rPr lang="pt-BR" dirty="0"/>
            <a:t>Diretrizes Curriculares Nacionais</a:t>
          </a:r>
        </a:p>
      </dgm:t>
    </dgm:pt>
    <dgm:pt modelId="{B9BB2B86-3F7B-4B53-BBDD-3A6CEBF0CCF9}" type="parTrans" cxnId="{22DD3C2A-F68C-4C23-A1EC-D95A1DDB763A}">
      <dgm:prSet/>
      <dgm:spPr/>
      <dgm:t>
        <a:bodyPr/>
        <a:lstStyle/>
        <a:p>
          <a:endParaRPr lang="pt-BR"/>
        </a:p>
      </dgm:t>
    </dgm:pt>
    <dgm:pt modelId="{C5776944-F3EB-4415-9303-821374494E52}" type="sibTrans" cxnId="{22DD3C2A-F68C-4C23-A1EC-D95A1DDB763A}">
      <dgm:prSet/>
      <dgm:spPr/>
      <dgm:t>
        <a:bodyPr/>
        <a:lstStyle/>
        <a:p>
          <a:endParaRPr lang="pt-BR"/>
        </a:p>
      </dgm:t>
    </dgm:pt>
    <dgm:pt modelId="{D06A41C2-5872-4294-A4BC-F6E0A712C8D0}">
      <dgm:prSet phldrT="[Texto]"/>
      <dgm:spPr/>
      <dgm:t>
        <a:bodyPr/>
        <a:lstStyle/>
        <a:p>
          <a:r>
            <a:rPr lang="pt-BR" dirty="0"/>
            <a:t>Éticos </a:t>
          </a:r>
        </a:p>
      </dgm:t>
    </dgm:pt>
    <dgm:pt modelId="{D96647B5-F058-4678-98F5-26FC521C6540}" type="parTrans" cxnId="{DFD31214-91F5-44D0-BB11-C2E9DCAD9841}">
      <dgm:prSet/>
      <dgm:spPr/>
      <dgm:t>
        <a:bodyPr/>
        <a:lstStyle/>
        <a:p>
          <a:endParaRPr lang="pt-BR"/>
        </a:p>
      </dgm:t>
    </dgm:pt>
    <dgm:pt modelId="{E3C453D9-7B4A-4B2D-9C23-75420FC0E547}" type="sibTrans" cxnId="{DFD31214-91F5-44D0-BB11-C2E9DCAD9841}">
      <dgm:prSet/>
      <dgm:spPr/>
      <dgm:t>
        <a:bodyPr/>
        <a:lstStyle/>
        <a:p>
          <a:endParaRPr lang="pt-BR"/>
        </a:p>
      </dgm:t>
    </dgm:pt>
    <dgm:pt modelId="{A548EBCD-E2DF-4484-8C56-0C564A2BBBAA}">
      <dgm:prSet phldrT="[Texto]"/>
      <dgm:spPr/>
      <dgm:t>
        <a:bodyPr/>
        <a:lstStyle/>
        <a:p>
          <a:r>
            <a:rPr lang="pt-BR" dirty="0"/>
            <a:t>Estéticos</a:t>
          </a:r>
        </a:p>
      </dgm:t>
    </dgm:pt>
    <dgm:pt modelId="{FC4DBCE6-7152-4ECF-9D29-E0BE089DEC01}" type="parTrans" cxnId="{76246D48-18DA-4986-BDE4-D3423D36A3CD}">
      <dgm:prSet/>
      <dgm:spPr/>
      <dgm:t>
        <a:bodyPr/>
        <a:lstStyle/>
        <a:p>
          <a:endParaRPr lang="pt-BR"/>
        </a:p>
      </dgm:t>
    </dgm:pt>
    <dgm:pt modelId="{86CD36E6-69D4-484D-B448-CDD905F2BEBB}" type="sibTrans" cxnId="{76246D48-18DA-4986-BDE4-D3423D36A3CD}">
      <dgm:prSet/>
      <dgm:spPr/>
      <dgm:t>
        <a:bodyPr/>
        <a:lstStyle/>
        <a:p>
          <a:endParaRPr lang="pt-BR"/>
        </a:p>
      </dgm:t>
    </dgm:pt>
    <dgm:pt modelId="{6ABE12C7-D9BC-4C8D-84F6-A42CE5FA1F57}">
      <dgm:prSet phldrT="[Texto]"/>
      <dgm:spPr/>
      <dgm:t>
        <a:bodyPr/>
        <a:lstStyle/>
        <a:p>
          <a:r>
            <a:rPr lang="pt-BR" dirty="0"/>
            <a:t>Políticos</a:t>
          </a:r>
        </a:p>
      </dgm:t>
    </dgm:pt>
    <dgm:pt modelId="{E02990CB-8967-4ECE-B84C-06C7D0872E35}" type="parTrans" cxnId="{B8B53040-1563-400F-8D11-57F38429CA97}">
      <dgm:prSet/>
      <dgm:spPr/>
      <dgm:t>
        <a:bodyPr/>
        <a:lstStyle/>
        <a:p>
          <a:endParaRPr lang="pt-BR"/>
        </a:p>
      </dgm:t>
    </dgm:pt>
    <dgm:pt modelId="{8CBAFC5E-D85B-49B4-B187-145EF7697F7C}" type="sibTrans" cxnId="{B8B53040-1563-400F-8D11-57F38429CA97}">
      <dgm:prSet/>
      <dgm:spPr/>
      <dgm:t>
        <a:bodyPr/>
        <a:lstStyle/>
        <a:p>
          <a:endParaRPr lang="pt-BR"/>
        </a:p>
      </dgm:t>
    </dgm:pt>
    <dgm:pt modelId="{8C8E3CE3-80E1-4CFE-B65F-F96FCCEF1CC4}" type="pres">
      <dgm:prSet presAssocID="{2B3ADBBE-AB1B-47CB-B6D6-7B8165FBE1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2CF0A0-34B6-429A-A666-2466043BCD8F}" type="pres">
      <dgm:prSet presAssocID="{E5E8B29D-E336-4FC6-9CD1-76EC4E002F08}" presName="roof" presStyleLbl="dkBgShp" presStyleIdx="0" presStyleCnt="2" custLinFactNeighborY="-20945"/>
      <dgm:spPr/>
      <dgm:t>
        <a:bodyPr/>
        <a:lstStyle/>
        <a:p>
          <a:endParaRPr lang="pt-BR"/>
        </a:p>
      </dgm:t>
    </dgm:pt>
    <dgm:pt modelId="{B3455FCE-E664-48EB-8D21-88B566FB6A57}" type="pres">
      <dgm:prSet presAssocID="{E5E8B29D-E336-4FC6-9CD1-76EC4E002F08}" presName="pillars" presStyleCnt="0"/>
      <dgm:spPr/>
    </dgm:pt>
    <dgm:pt modelId="{41334207-731F-47B5-96A6-E004ECD38FC1}" type="pres">
      <dgm:prSet presAssocID="{E5E8B29D-E336-4FC6-9CD1-76EC4E002F0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473D2C-AB11-4D37-B1BA-B701B7325818}" type="pres">
      <dgm:prSet presAssocID="{A548EBCD-E2DF-4484-8C56-0C564A2BBBA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5AC904-A238-4332-8F6C-33F5208DAA8D}" type="pres">
      <dgm:prSet presAssocID="{6ABE12C7-D9BC-4C8D-84F6-A42CE5FA1F5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54F468-624A-4345-96D4-00A64E994F7A}" type="pres">
      <dgm:prSet presAssocID="{E5E8B29D-E336-4FC6-9CD1-76EC4E002F08}" presName="base" presStyleLbl="dkBgShp" presStyleIdx="1" presStyleCnt="2"/>
      <dgm:spPr/>
    </dgm:pt>
  </dgm:ptLst>
  <dgm:cxnLst>
    <dgm:cxn modelId="{22DD3C2A-F68C-4C23-A1EC-D95A1DDB763A}" srcId="{2B3ADBBE-AB1B-47CB-B6D6-7B8165FBE1A0}" destId="{E5E8B29D-E336-4FC6-9CD1-76EC4E002F08}" srcOrd="0" destOrd="0" parTransId="{B9BB2B86-3F7B-4B53-BBDD-3A6CEBF0CCF9}" sibTransId="{C5776944-F3EB-4415-9303-821374494E52}"/>
    <dgm:cxn modelId="{FD0C703F-439B-496E-BD36-FA134F32C1F5}" type="presOf" srcId="{A548EBCD-E2DF-4484-8C56-0C564A2BBBAA}" destId="{44473D2C-AB11-4D37-B1BA-B701B7325818}" srcOrd="0" destOrd="0" presId="urn:microsoft.com/office/officeart/2005/8/layout/hList3"/>
    <dgm:cxn modelId="{D1A2AB75-3937-4B50-BE82-45EA73F3EB09}" type="presOf" srcId="{6ABE12C7-D9BC-4C8D-84F6-A42CE5FA1F57}" destId="{7F5AC904-A238-4332-8F6C-33F5208DAA8D}" srcOrd="0" destOrd="0" presId="urn:microsoft.com/office/officeart/2005/8/layout/hList3"/>
    <dgm:cxn modelId="{A934561E-A2FB-44F1-B47C-B5913FC2F896}" type="presOf" srcId="{2B3ADBBE-AB1B-47CB-B6D6-7B8165FBE1A0}" destId="{8C8E3CE3-80E1-4CFE-B65F-F96FCCEF1CC4}" srcOrd="0" destOrd="0" presId="urn:microsoft.com/office/officeart/2005/8/layout/hList3"/>
    <dgm:cxn modelId="{DFD31214-91F5-44D0-BB11-C2E9DCAD9841}" srcId="{E5E8B29D-E336-4FC6-9CD1-76EC4E002F08}" destId="{D06A41C2-5872-4294-A4BC-F6E0A712C8D0}" srcOrd="0" destOrd="0" parTransId="{D96647B5-F058-4678-98F5-26FC521C6540}" sibTransId="{E3C453D9-7B4A-4B2D-9C23-75420FC0E547}"/>
    <dgm:cxn modelId="{C41EDA7D-BE2F-46D6-AB69-592A01360704}" type="presOf" srcId="{D06A41C2-5872-4294-A4BC-F6E0A712C8D0}" destId="{41334207-731F-47B5-96A6-E004ECD38FC1}" srcOrd="0" destOrd="0" presId="urn:microsoft.com/office/officeart/2005/8/layout/hList3"/>
    <dgm:cxn modelId="{B8B53040-1563-400F-8D11-57F38429CA97}" srcId="{E5E8B29D-E336-4FC6-9CD1-76EC4E002F08}" destId="{6ABE12C7-D9BC-4C8D-84F6-A42CE5FA1F57}" srcOrd="2" destOrd="0" parTransId="{E02990CB-8967-4ECE-B84C-06C7D0872E35}" sibTransId="{8CBAFC5E-D85B-49B4-B187-145EF7697F7C}"/>
    <dgm:cxn modelId="{76246D48-18DA-4986-BDE4-D3423D36A3CD}" srcId="{E5E8B29D-E336-4FC6-9CD1-76EC4E002F08}" destId="{A548EBCD-E2DF-4484-8C56-0C564A2BBBAA}" srcOrd="1" destOrd="0" parTransId="{FC4DBCE6-7152-4ECF-9D29-E0BE089DEC01}" sibTransId="{86CD36E6-69D4-484D-B448-CDD905F2BEBB}"/>
    <dgm:cxn modelId="{63DFF2CD-AC15-4081-89B0-654F29BD3678}" type="presOf" srcId="{E5E8B29D-E336-4FC6-9CD1-76EC4E002F08}" destId="{EC2CF0A0-34B6-429A-A666-2466043BCD8F}" srcOrd="0" destOrd="0" presId="urn:microsoft.com/office/officeart/2005/8/layout/hList3"/>
    <dgm:cxn modelId="{40ED1E22-5AEA-4F57-A806-EAA88D410229}" type="presParOf" srcId="{8C8E3CE3-80E1-4CFE-B65F-F96FCCEF1CC4}" destId="{EC2CF0A0-34B6-429A-A666-2466043BCD8F}" srcOrd="0" destOrd="0" presId="urn:microsoft.com/office/officeart/2005/8/layout/hList3"/>
    <dgm:cxn modelId="{1A168735-59C3-46E2-82A7-47DD699790FA}" type="presParOf" srcId="{8C8E3CE3-80E1-4CFE-B65F-F96FCCEF1CC4}" destId="{B3455FCE-E664-48EB-8D21-88B566FB6A57}" srcOrd="1" destOrd="0" presId="urn:microsoft.com/office/officeart/2005/8/layout/hList3"/>
    <dgm:cxn modelId="{62884C3B-FB61-42F8-AF33-0BF9466504DE}" type="presParOf" srcId="{B3455FCE-E664-48EB-8D21-88B566FB6A57}" destId="{41334207-731F-47B5-96A6-E004ECD38FC1}" srcOrd="0" destOrd="0" presId="urn:microsoft.com/office/officeart/2005/8/layout/hList3"/>
    <dgm:cxn modelId="{7713568F-921A-4C80-8211-26B1C92597FA}" type="presParOf" srcId="{B3455FCE-E664-48EB-8D21-88B566FB6A57}" destId="{44473D2C-AB11-4D37-B1BA-B701B7325818}" srcOrd="1" destOrd="0" presId="urn:microsoft.com/office/officeart/2005/8/layout/hList3"/>
    <dgm:cxn modelId="{603CE225-BD0C-4EBF-8DCF-2830295390AD}" type="presParOf" srcId="{B3455FCE-E664-48EB-8D21-88B566FB6A57}" destId="{7F5AC904-A238-4332-8F6C-33F5208DAA8D}" srcOrd="2" destOrd="0" presId="urn:microsoft.com/office/officeart/2005/8/layout/hList3"/>
    <dgm:cxn modelId="{84262AD1-16EB-4258-9165-09EF11FFC5A3}" type="presParOf" srcId="{8C8E3CE3-80E1-4CFE-B65F-F96FCCEF1CC4}" destId="{EC54F468-624A-4345-96D4-00A64E994F7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CDEC41-AD98-406C-A3F4-76014C52E0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95B2896-6DDC-467C-8502-05781F2D6048}">
      <dgm:prSet phldrT="[Texto]"/>
      <dgm:spPr/>
      <dgm:t>
        <a:bodyPr/>
        <a:lstStyle/>
        <a:p>
          <a:r>
            <a:rPr lang="pt-BR" dirty="0"/>
            <a:t>Intencionalidades</a:t>
          </a:r>
        </a:p>
      </dgm:t>
    </dgm:pt>
    <dgm:pt modelId="{4F6CE775-A879-4037-849C-0A63ABDD3AB0}" type="parTrans" cxnId="{69109789-E44A-4ECF-91CB-4F1D1E0AF9B5}">
      <dgm:prSet/>
      <dgm:spPr/>
      <dgm:t>
        <a:bodyPr/>
        <a:lstStyle/>
        <a:p>
          <a:endParaRPr lang="pt-BR"/>
        </a:p>
      </dgm:t>
    </dgm:pt>
    <dgm:pt modelId="{35A4EA52-2F5E-4528-A85D-5E11F158E00D}" type="sibTrans" cxnId="{69109789-E44A-4ECF-91CB-4F1D1E0AF9B5}">
      <dgm:prSet/>
      <dgm:spPr/>
      <dgm:t>
        <a:bodyPr/>
        <a:lstStyle/>
        <a:p>
          <a:endParaRPr lang="pt-BR"/>
        </a:p>
      </dgm:t>
    </dgm:pt>
    <dgm:pt modelId="{152A1FED-4EF3-411F-8360-F817FF13C06C}">
      <dgm:prSet phldrT="[Texto]"/>
      <dgm:spPr/>
      <dgm:t>
        <a:bodyPr/>
        <a:lstStyle/>
        <a:p>
          <a:r>
            <a:rPr lang="pt-BR" dirty="0"/>
            <a:t>Acompanhamento</a:t>
          </a:r>
        </a:p>
      </dgm:t>
    </dgm:pt>
    <dgm:pt modelId="{3B06986D-7C20-4AE6-A70C-40A9D797BC04}" type="parTrans" cxnId="{120B1F21-5890-4FA7-A721-98293D983A74}">
      <dgm:prSet/>
      <dgm:spPr/>
      <dgm:t>
        <a:bodyPr/>
        <a:lstStyle/>
        <a:p>
          <a:endParaRPr lang="pt-BR"/>
        </a:p>
      </dgm:t>
    </dgm:pt>
    <dgm:pt modelId="{FBE9B00D-521E-4B35-B8BB-5C247F6B9BC1}" type="sibTrans" cxnId="{120B1F21-5890-4FA7-A721-98293D983A74}">
      <dgm:prSet/>
      <dgm:spPr/>
      <dgm:t>
        <a:bodyPr/>
        <a:lstStyle/>
        <a:p>
          <a:endParaRPr lang="pt-BR"/>
        </a:p>
      </dgm:t>
    </dgm:pt>
    <dgm:pt modelId="{AB54BB64-52E9-40A3-9138-464BEE8FDE45}">
      <dgm:prSet phldrT="[Texto]"/>
      <dgm:spPr/>
      <dgm:t>
        <a:bodyPr/>
        <a:lstStyle/>
        <a:p>
          <a:r>
            <a:rPr lang="pt-BR" dirty="0"/>
            <a:t>Avaliação</a:t>
          </a:r>
        </a:p>
      </dgm:t>
    </dgm:pt>
    <dgm:pt modelId="{83AEBB8D-61E3-40EE-ACC7-39214F50465E}" type="parTrans" cxnId="{61F03E9B-1F93-46EC-A316-DC07E10DA9C4}">
      <dgm:prSet/>
      <dgm:spPr/>
      <dgm:t>
        <a:bodyPr/>
        <a:lstStyle/>
        <a:p>
          <a:endParaRPr lang="pt-BR"/>
        </a:p>
      </dgm:t>
    </dgm:pt>
    <dgm:pt modelId="{AF55B34F-143B-43FF-83C8-B717BBBDDE28}" type="sibTrans" cxnId="{61F03E9B-1F93-46EC-A316-DC07E10DA9C4}">
      <dgm:prSet/>
      <dgm:spPr/>
      <dgm:t>
        <a:bodyPr/>
        <a:lstStyle/>
        <a:p>
          <a:endParaRPr lang="pt-BR"/>
        </a:p>
      </dgm:t>
    </dgm:pt>
    <dgm:pt modelId="{01CA24E4-0154-4DFD-9B06-53DA9A7E56A9}" type="pres">
      <dgm:prSet presAssocID="{AFCDEC41-AD98-406C-A3F4-76014C52E0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4252C97-D882-40D4-94C8-B3562F43CBD8}" type="pres">
      <dgm:prSet presAssocID="{A95B2896-6DDC-467C-8502-05781F2D6048}" presName="parentLin" presStyleCnt="0"/>
      <dgm:spPr/>
    </dgm:pt>
    <dgm:pt modelId="{A2702BF5-4521-454F-89B8-F827BA6D9F02}" type="pres">
      <dgm:prSet presAssocID="{A95B2896-6DDC-467C-8502-05781F2D6048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6F93FE3-1ADD-4ABE-A240-4D00346175CD}" type="pres">
      <dgm:prSet presAssocID="{A95B2896-6DDC-467C-8502-05781F2D60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2EE249-D733-4FAF-AC3F-7B7B71AC2BA1}" type="pres">
      <dgm:prSet presAssocID="{A95B2896-6DDC-467C-8502-05781F2D6048}" presName="negativeSpace" presStyleCnt="0"/>
      <dgm:spPr/>
    </dgm:pt>
    <dgm:pt modelId="{BA5BF3EA-D1E9-46CA-8573-26A567BE206A}" type="pres">
      <dgm:prSet presAssocID="{A95B2896-6DDC-467C-8502-05781F2D6048}" presName="childText" presStyleLbl="conFgAcc1" presStyleIdx="0" presStyleCnt="3">
        <dgm:presLayoutVars>
          <dgm:bulletEnabled val="1"/>
        </dgm:presLayoutVars>
      </dgm:prSet>
      <dgm:spPr/>
    </dgm:pt>
    <dgm:pt modelId="{13E21392-34B0-4F39-95F5-470B06BE61F3}" type="pres">
      <dgm:prSet presAssocID="{35A4EA52-2F5E-4528-A85D-5E11F158E00D}" presName="spaceBetweenRectangles" presStyleCnt="0"/>
      <dgm:spPr/>
    </dgm:pt>
    <dgm:pt modelId="{B70D4299-A713-4F61-8E6A-61367772B61B}" type="pres">
      <dgm:prSet presAssocID="{152A1FED-4EF3-411F-8360-F817FF13C06C}" presName="parentLin" presStyleCnt="0"/>
      <dgm:spPr/>
    </dgm:pt>
    <dgm:pt modelId="{90480D95-A566-497C-AB14-4E03B585B7AF}" type="pres">
      <dgm:prSet presAssocID="{152A1FED-4EF3-411F-8360-F817FF13C06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56BAF32E-B067-4447-9A55-6D06F7D9ADF7}" type="pres">
      <dgm:prSet presAssocID="{152A1FED-4EF3-411F-8360-F817FF13C0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83A407-C97E-4A23-AA64-0F256B75766A}" type="pres">
      <dgm:prSet presAssocID="{152A1FED-4EF3-411F-8360-F817FF13C06C}" presName="negativeSpace" presStyleCnt="0"/>
      <dgm:spPr/>
    </dgm:pt>
    <dgm:pt modelId="{945B3ADF-29D7-413D-8475-3F9F17ECC1D5}" type="pres">
      <dgm:prSet presAssocID="{152A1FED-4EF3-411F-8360-F817FF13C06C}" presName="childText" presStyleLbl="conFgAcc1" presStyleIdx="1" presStyleCnt="3">
        <dgm:presLayoutVars>
          <dgm:bulletEnabled val="1"/>
        </dgm:presLayoutVars>
      </dgm:prSet>
      <dgm:spPr/>
    </dgm:pt>
    <dgm:pt modelId="{4114F033-557C-43FA-B7A6-B92E071BF9AB}" type="pres">
      <dgm:prSet presAssocID="{FBE9B00D-521E-4B35-B8BB-5C247F6B9BC1}" presName="spaceBetweenRectangles" presStyleCnt="0"/>
      <dgm:spPr/>
    </dgm:pt>
    <dgm:pt modelId="{D7160D45-4670-4632-B3EF-1D680973E525}" type="pres">
      <dgm:prSet presAssocID="{AB54BB64-52E9-40A3-9138-464BEE8FDE45}" presName="parentLin" presStyleCnt="0"/>
      <dgm:spPr/>
    </dgm:pt>
    <dgm:pt modelId="{16DB63E0-DF82-4A3B-8041-62CAF0D8B72B}" type="pres">
      <dgm:prSet presAssocID="{AB54BB64-52E9-40A3-9138-464BEE8FDE45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FA756D3C-8480-47D1-A597-1B94696E7694}" type="pres">
      <dgm:prSet presAssocID="{AB54BB64-52E9-40A3-9138-464BEE8FDE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10D136-4564-475F-B986-35A4F5D8FB9E}" type="pres">
      <dgm:prSet presAssocID="{AB54BB64-52E9-40A3-9138-464BEE8FDE45}" presName="negativeSpace" presStyleCnt="0"/>
      <dgm:spPr/>
    </dgm:pt>
    <dgm:pt modelId="{24BA30EB-86FE-4F66-B77B-030891D205D3}" type="pres">
      <dgm:prSet presAssocID="{AB54BB64-52E9-40A3-9138-464BEE8FDE4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4E3328C-CC91-4949-A8AF-0A63F41B2BA1}" type="presOf" srcId="{AB54BB64-52E9-40A3-9138-464BEE8FDE45}" destId="{FA756D3C-8480-47D1-A597-1B94696E7694}" srcOrd="1" destOrd="0" presId="urn:microsoft.com/office/officeart/2005/8/layout/list1"/>
    <dgm:cxn modelId="{F19EF8AA-1A25-44BB-8D06-D175307B5B85}" type="presOf" srcId="{AB54BB64-52E9-40A3-9138-464BEE8FDE45}" destId="{16DB63E0-DF82-4A3B-8041-62CAF0D8B72B}" srcOrd="0" destOrd="0" presId="urn:microsoft.com/office/officeart/2005/8/layout/list1"/>
    <dgm:cxn modelId="{61F03E9B-1F93-46EC-A316-DC07E10DA9C4}" srcId="{AFCDEC41-AD98-406C-A3F4-76014C52E0A3}" destId="{AB54BB64-52E9-40A3-9138-464BEE8FDE45}" srcOrd="2" destOrd="0" parTransId="{83AEBB8D-61E3-40EE-ACC7-39214F50465E}" sibTransId="{AF55B34F-143B-43FF-83C8-B717BBBDDE28}"/>
    <dgm:cxn modelId="{69109789-E44A-4ECF-91CB-4F1D1E0AF9B5}" srcId="{AFCDEC41-AD98-406C-A3F4-76014C52E0A3}" destId="{A95B2896-6DDC-467C-8502-05781F2D6048}" srcOrd="0" destOrd="0" parTransId="{4F6CE775-A879-4037-849C-0A63ABDD3AB0}" sibTransId="{35A4EA52-2F5E-4528-A85D-5E11F158E00D}"/>
    <dgm:cxn modelId="{120B1F21-5890-4FA7-A721-98293D983A74}" srcId="{AFCDEC41-AD98-406C-A3F4-76014C52E0A3}" destId="{152A1FED-4EF3-411F-8360-F817FF13C06C}" srcOrd="1" destOrd="0" parTransId="{3B06986D-7C20-4AE6-A70C-40A9D797BC04}" sibTransId="{FBE9B00D-521E-4B35-B8BB-5C247F6B9BC1}"/>
    <dgm:cxn modelId="{F40AA65C-987E-4C42-846C-B8934D23E00C}" type="presOf" srcId="{A95B2896-6DDC-467C-8502-05781F2D6048}" destId="{56F93FE3-1ADD-4ABE-A240-4D00346175CD}" srcOrd="1" destOrd="0" presId="urn:microsoft.com/office/officeart/2005/8/layout/list1"/>
    <dgm:cxn modelId="{8C9C668A-B6B8-4A66-A25B-DA2961F0D811}" type="presOf" srcId="{AFCDEC41-AD98-406C-A3F4-76014C52E0A3}" destId="{01CA24E4-0154-4DFD-9B06-53DA9A7E56A9}" srcOrd="0" destOrd="0" presId="urn:microsoft.com/office/officeart/2005/8/layout/list1"/>
    <dgm:cxn modelId="{8D7ABDA7-C04A-418B-BA19-343BDB8AF4C3}" type="presOf" srcId="{152A1FED-4EF3-411F-8360-F817FF13C06C}" destId="{56BAF32E-B067-4447-9A55-6D06F7D9ADF7}" srcOrd="1" destOrd="0" presId="urn:microsoft.com/office/officeart/2005/8/layout/list1"/>
    <dgm:cxn modelId="{AE06611C-1452-41D1-A9B8-085BA4A76DD9}" type="presOf" srcId="{152A1FED-4EF3-411F-8360-F817FF13C06C}" destId="{90480D95-A566-497C-AB14-4E03B585B7AF}" srcOrd="0" destOrd="0" presId="urn:microsoft.com/office/officeart/2005/8/layout/list1"/>
    <dgm:cxn modelId="{09E47C2B-E64E-4D28-8EA5-9BD01772C01B}" type="presOf" srcId="{A95B2896-6DDC-467C-8502-05781F2D6048}" destId="{A2702BF5-4521-454F-89B8-F827BA6D9F02}" srcOrd="0" destOrd="0" presId="urn:microsoft.com/office/officeart/2005/8/layout/list1"/>
    <dgm:cxn modelId="{96794535-F5EB-43F2-9F5E-BF4E53719282}" type="presParOf" srcId="{01CA24E4-0154-4DFD-9B06-53DA9A7E56A9}" destId="{74252C97-D882-40D4-94C8-B3562F43CBD8}" srcOrd="0" destOrd="0" presId="urn:microsoft.com/office/officeart/2005/8/layout/list1"/>
    <dgm:cxn modelId="{FB0EDDCB-7088-41F0-B5AD-E3D86743A45C}" type="presParOf" srcId="{74252C97-D882-40D4-94C8-B3562F43CBD8}" destId="{A2702BF5-4521-454F-89B8-F827BA6D9F02}" srcOrd="0" destOrd="0" presId="urn:microsoft.com/office/officeart/2005/8/layout/list1"/>
    <dgm:cxn modelId="{925DC509-11E8-46C4-B33E-8EBA55B53A2E}" type="presParOf" srcId="{74252C97-D882-40D4-94C8-B3562F43CBD8}" destId="{56F93FE3-1ADD-4ABE-A240-4D00346175CD}" srcOrd="1" destOrd="0" presId="urn:microsoft.com/office/officeart/2005/8/layout/list1"/>
    <dgm:cxn modelId="{B45ABDC5-804D-4191-A3B5-D940D1A02231}" type="presParOf" srcId="{01CA24E4-0154-4DFD-9B06-53DA9A7E56A9}" destId="{FC2EE249-D733-4FAF-AC3F-7B7B71AC2BA1}" srcOrd="1" destOrd="0" presId="urn:microsoft.com/office/officeart/2005/8/layout/list1"/>
    <dgm:cxn modelId="{63DE5CED-1878-4266-A6CE-6B4A3F380C7A}" type="presParOf" srcId="{01CA24E4-0154-4DFD-9B06-53DA9A7E56A9}" destId="{BA5BF3EA-D1E9-46CA-8573-26A567BE206A}" srcOrd="2" destOrd="0" presId="urn:microsoft.com/office/officeart/2005/8/layout/list1"/>
    <dgm:cxn modelId="{C131055E-3637-4E79-9391-48D5CC243617}" type="presParOf" srcId="{01CA24E4-0154-4DFD-9B06-53DA9A7E56A9}" destId="{13E21392-34B0-4F39-95F5-470B06BE61F3}" srcOrd="3" destOrd="0" presId="urn:microsoft.com/office/officeart/2005/8/layout/list1"/>
    <dgm:cxn modelId="{BB6A0115-FAFB-4812-BE56-20B1AE46F092}" type="presParOf" srcId="{01CA24E4-0154-4DFD-9B06-53DA9A7E56A9}" destId="{B70D4299-A713-4F61-8E6A-61367772B61B}" srcOrd="4" destOrd="0" presId="urn:microsoft.com/office/officeart/2005/8/layout/list1"/>
    <dgm:cxn modelId="{810B8DA2-763A-4B72-BE1A-80BC1F6131E5}" type="presParOf" srcId="{B70D4299-A713-4F61-8E6A-61367772B61B}" destId="{90480D95-A566-497C-AB14-4E03B585B7AF}" srcOrd="0" destOrd="0" presId="urn:microsoft.com/office/officeart/2005/8/layout/list1"/>
    <dgm:cxn modelId="{AB4D941B-0BFC-4BDE-B6AA-157E7D8D3E6A}" type="presParOf" srcId="{B70D4299-A713-4F61-8E6A-61367772B61B}" destId="{56BAF32E-B067-4447-9A55-6D06F7D9ADF7}" srcOrd="1" destOrd="0" presId="urn:microsoft.com/office/officeart/2005/8/layout/list1"/>
    <dgm:cxn modelId="{6CC4AE86-F787-404A-B3CF-0FA204189A3E}" type="presParOf" srcId="{01CA24E4-0154-4DFD-9B06-53DA9A7E56A9}" destId="{5F83A407-C97E-4A23-AA64-0F256B75766A}" srcOrd="5" destOrd="0" presId="urn:microsoft.com/office/officeart/2005/8/layout/list1"/>
    <dgm:cxn modelId="{7F3015A2-FFFC-4B06-BC02-B8EDAE8E845E}" type="presParOf" srcId="{01CA24E4-0154-4DFD-9B06-53DA9A7E56A9}" destId="{945B3ADF-29D7-413D-8475-3F9F17ECC1D5}" srcOrd="6" destOrd="0" presId="urn:microsoft.com/office/officeart/2005/8/layout/list1"/>
    <dgm:cxn modelId="{C60C6543-F757-48CF-9CDB-18D4D65122B1}" type="presParOf" srcId="{01CA24E4-0154-4DFD-9B06-53DA9A7E56A9}" destId="{4114F033-557C-43FA-B7A6-B92E071BF9AB}" srcOrd="7" destOrd="0" presId="urn:microsoft.com/office/officeart/2005/8/layout/list1"/>
    <dgm:cxn modelId="{FCE4F3E0-9AF9-4B32-BEC9-98C65791F2DE}" type="presParOf" srcId="{01CA24E4-0154-4DFD-9B06-53DA9A7E56A9}" destId="{D7160D45-4670-4632-B3EF-1D680973E525}" srcOrd="8" destOrd="0" presId="urn:microsoft.com/office/officeart/2005/8/layout/list1"/>
    <dgm:cxn modelId="{E5C10404-4FC0-45D1-9336-72184F719E08}" type="presParOf" srcId="{D7160D45-4670-4632-B3EF-1D680973E525}" destId="{16DB63E0-DF82-4A3B-8041-62CAF0D8B72B}" srcOrd="0" destOrd="0" presId="urn:microsoft.com/office/officeart/2005/8/layout/list1"/>
    <dgm:cxn modelId="{0FE6D1C7-3DE7-4DE8-96B2-D8277CF53900}" type="presParOf" srcId="{D7160D45-4670-4632-B3EF-1D680973E525}" destId="{FA756D3C-8480-47D1-A597-1B94696E7694}" srcOrd="1" destOrd="0" presId="urn:microsoft.com/office/officeart/2005/8/layout/list1"/>
    <dgm:cxn modelId="{EC101F54-75F9-42F2-B19E-A4F2F1862666}" type="presParOf" srcId="{01CA24E4-0154-4DFD-9B06-53DA9A7E56A9}" destId="{8810D136-4564-475F-B986-35A4F5D8FB9E}" srcOrd="9" destOrd="0" presId="urn:microsoft.com/office/officeart/2005/8/layout/list1"/>
    <dgm:cxn modelId="{AB78D1CA-EC56-47C1-91A9-A591D1A2CCF0}" type="presParOf" srcId="{01CA24E4-0154-4DFD-9B06-53DA9A7E56A9}" destId="{24BA30EB-86FE-4F66-B77B-030891D205D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7420AD-0AC5-4759-829B-1F870F350D7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CDC2C1-7CDB-44DD-BEF4-104F310FD900}">
      <dgm:prSet phldrT="[Texto]"/>
      <dgm:spPr/>
      <dgm:t>
        <a:bodyPr/>
        <a:lstStyle/>
        <a:p>
          <a:r>
            <a:rPr lang="pt-BR" b="1" dirty="0"/>
            <a:t>Registro refletido</a:t>
          </a:r>
        </a:p>
      </dgm:t>
    </dgm:pt>
    <dgm:pt modelId="{DB687E92-ABA7-428F-AD1C-6EEB9BD1F6DD}" type="parTrans" cxnId="{5D38D1FE-8A21-4962-A72A-621390C365BC}">
      <dgm:prSet/>
      <dgm:spPr/>
      <dgm:t>
        <a:bodyPr/>
        <a:lstStyle/>
        <a:p>
          <a:endParaRPr lang="pt-BR"/>
        </a:p>
      </dgm:t>
    </dgm:pt>
    <dgm:pt modelId="{220B84FB-1A96-41A0-99E5-55266EAA5A4A}" type="sibTrans" cxnId="{5D38D1FE-8A21-4962-A72A-621390C365BC}">
      <dgm:prSet/>
      <dgm:spPr/>
      <dgm:t>
        <a:bodyPr/>
        <a:lstStyle/>
        <a:p>
          <a:endParaRPr lang="pt-BR"/>
        </a:p>
      </dgm:t>
    </dgm:pt>
    <dgm:pt modelId="{DB69D1B4-13E5-466E-A7CB-490C8C4EDE6B}">
      <dgm:prSet phldrT="[Texto]"/>
      <dgm:spPr/>
      <dgm:t>
        <a:bodyPr/>
        <a:lstStyle/>
        <a:p>
          <a:r>
            <a:rPr lang="pt-BR" b="1" dirty="0"/>
            <a:t>Registro problematizado</a:t>
          </a:r>
        </a:p>
      </dgm:t>
    </dgm:pt>
    <dgm:pt modelId="{3AFF78DA-A18F-4ED4-AB3F-0A9A65C3BE50}" type="parTrans" cxnId="{64BDF827-8195-4EE6-82EF-F4642734D2E5}">
      <dgm:prSet/>
      <dgm:spPr/>
      <dgm:t>
        <a:bodyPr/>
        <a:lstStyle/>
        <a:p>
          <a:endParaRPr lang="pt-BR"/>
        </a:p>
      </dgm:t>
    </dgm:pt>
    <dgm:pt modelId="{0C879A50-CE8E-4E83-91DD-FE3E9DA6A302}" type="sibTrans" cxnId="{64BDF827-8195-4EE6-82EF-F4642734D2E5}">
      <dgm:prSet/>
      <dgm:spPr/>
      <dgm:t>
        <a:bodyPr/>
        <a:lstStyle/>
        <a:p>
          <a:endParaRPr lang="pt-BR"/>
        </a:p>
      </dgm:t>
    </dgm:pt>
    <dgm:pt modelId="{73252AD2-462C-472C-BCBA-BDEB0690D264}">
      <dgm:prSet phldrT="[Texto]"/>
      <dgm:spPr/>
      <dgm:t>
        <a:bodyPr/>
        <a:lstStyle/>
        <a:p>
          <a:r>
            <a:rPr lang="pt-BR" b="1" dirty="0"/>
            <a:t>Mudança na prática pedagógica</a:t>
          </a:r>
        </a:p>
      </dgm:t>
    </dgm:pt>
    <dgm:pt modelId="{49FAEBC6-6A26-410D-B8B6-FAC9AA99F7C5}" type="parTrans" cxnId="{C12612D9-3FE3-42CD-86CD-0A14C2A434BC}">
      <dgm:prSet/>
      <dgm:spPr/>
      <dgm:t>
        <a:bodyPr/>
        <a:lstStyle/>
        <a:p>
          <a:endParaRPr lang="pt-BR"/>
        </a:p>
      </dgm:t>
    </dgm:pt>
    <dgm:pt modelId="{921893CB-FB2A-4883-BC44-F40B2CD0E15E}" type="sibTrans" cxnId="{C12612D9-3FE3-42CD-86CD-0A14C2A434BC}">
      <dgm:prSet/>
      <dgm:spPr/>
      <dgm:t>
        <a:bodyPr/>
        <a:lstStyle/>
        <a:p>
          <a:endParaRPr lang="pt-BR"/>
        </a:p>
      </dgm:t>
    </dgm:pt>
    <dgm:pt modelId="{8C9DBCB8-E75A-4901-9F94-8D7BDDF7EBF5}" type="pres">
      <dgm:prSet presAssocID="{577420AD-0AC5-4759-829B-1F870F350D7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0B37538-A2D0-4971-A3B2-DFC3204EABDC}" type="pres">
      <dgm:prSet presAssocID="{EDCDC2C1-7CDB-44DD-BEF4-104F310FD900}" presName="parentLin" presStyleCnt="0"/>
      <dgm:spPr/>
    </dgm:pt>
    <dgm:pt modelId="{9C2EDD7F-52C8-4839-9D76-1A87550C2504}" type="pres">
      <dgm:prSet presAssocID="{EDCDC2C1-7CDB-44DD-BEF4-104F310FD900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B2AC60C6-65F4-4815-BE63-50A6788878FE}" type="pres">
      <dgm:prSet presAssocID="{EDCDC2C1-7CDB-44DD-BEF4-104F310FD9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B1B9A3-4802-4624-A7BB-2D41A7C46D2B}" type="pres">
      <dgm:prSet presAssocID="{EDCDC2C1-7CDB-44DD-BEF4-104F310FD900}" presName="negativeSpace" presStyleCnt="0"/>
      <dgm:spPr/>
    </dgm:pt>
    <dgm:pt modelId="{E45F6347-E716-4394-AB96-B49BF05DF588}" type="pres">
      <dgm:prSet presAssocID="{EDCDC2C1-7CDB-44DD-BEF4-104F310FD900}" presName="childText" presStyleLbl="conFgAcc1" presStyleIdx="0" presStyleCnt="3">
        <dgm:presLayoutVars>
          <dgm:bulletEnabled val="1"/>
        </dgm:presLayoutVars>
      </dgm:prSet>
      <dgm:spPr/>
    </dgm:pt>
    <dgm:pt modelId="{520726C6-FE6F-4210-8E38-0D6FC9ABDD96}" type="pres">
      <dgm:prSet presAssocID="{220B84FB-1A96-41A0-99E5-55266EAA5A4A}" presName="spaceBetweenRectangles" presStyleCnt="0"/>
      <dgm:spPr/>
    </dgm:pt>
    <dgm:pt modelId="{C6DA411A-50F5-4283-ACC5-17F7175747E8}" type="pres">
      <dgm:prSet presAssocID="{DB69D1B4-13E5-466E-A7CB-490C8C4EDE6B}" presName="parentLin" presStyleCnt="0"/>
      <dgm:spPr/>
    </dgm:pt>
    <dgm:pt modelId="{B538880F-CA7D-41AA-A93E-728CEF649712}" type="pres">
      <dgm:prSet presAssocID="{DB69D1B4-13E5-466E-A7CB-490C8C4EDE6B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F3F5621-4FE5-4430-99E7-991F775273F5}" type="pres">
      <dgm:prSet presAssocID="{DB69D1B4-13E5-466E-A7CB-490C8C4EDE6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48CC9-960D-473F-8803-03D0A94EA653}" type="pres">
      <dgm:prSet presAssocID="{DB69D1B4-13E5-466E-A7CB-490C8C4EDE6B}" presName="negativeSpace" presStyleCnt="0"/>
      <dgm:spPr/>
    </dgm:pt>
    <dgm:pt modelId="{7AD0F721-7A91-491B-8B13-583DAF6D501F}" type="pres">
      <dgm:prSet presAssocID="{DB69D1B4-13E5-466E-A7CB-490C8C4EDE6B}" presName="childText" presStyleLbl="conFgAcc1" presStyleIdx="1" presStyleCnt="3">
        <dgm:presLayoutVars>
          <dgm:bulletEnabled val="1"/>
        </dgm:presLayoutVars>
      </dgm:prSet>
      <dgm:spPr/>
    </dgm:pt>
    <dgm:pt modelId="{F9AA2AE1-BC07-4375-AAE6-395793098AA1}" type="pres">
      <dgm:prSet presAssocID="{0C879A50-CE8E-4E83-91DD-FE3E9DA6A302}" presName="spaceBetweenRectangles" presStyleCnt="0"/>
      <dgm:spPr/>
    </dgm:pt>
    <dgm:pt modelId="{EE1D0E37-F40E-411A-A1A2-55166AF074C5}" type="pres">
      <dgm:prSet presAssocID="{73252AD2-462C-472C-BCBA-BDEB0690D264}" presName="parentLin" presStyleCnt="0"/>
      <dgm:spPr/>
    </dgm:pt>
    <dgm:pt modelId="{109E6948-ADE1-408C-86FC-3BFDD68BAADD}" type="pres">
      <dgm:prSet presAssocID="{73252AD2-462C-472C-BCBA-BDEB0690D264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2E4226B7-DCCB-470E-88FB-9B9EB81021FF}" type="pres">
      <dgm:prSet presAssocID="{73252AD2-462C-472C-BCBA-BDEB0690D26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A04794-4C89-4650-832C-CB1939B849F1}" type="pres">
      <dgm:prSet presAssocID="{73252AD2-462C-472C-BCBA-BDEB0690D264}" presName="negativeSpace" presStyleCnt="0"/>
      <dgm:spPr/>
    </dgm:pt>
    <dgm:pt modelId="{0541EACF-98E6-4023-BD30-90AB649C473C}" type="pres">
      <dgm:prSet presAssocID="{73252AD2-462C-472C-BCBA-BDEB0690D26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12612D9-3FE3-42CD-86CD-0A14C2A434BC}" srcId="{577420AD-0AC5-4759-829B-1F870F350D73}" destId="{73252AD2-462C-472C-BCBA-BDEB0690D264}" srcOrd="2" destOrd="0" parTransId="{49FAEBC6-6A26-410D-B8B6-FAC9AA99F7C5}" sibTransId="{921893CB-FB2A-4883-BC44-F40B2CD0E15E}"/>
    <dgm:cxn modelId="{07AC8988-6269-462C-91F2-A6E52B94D15A}" type="presOf" srcId="{DB69D1B4-13E5-466E-A7CB-490C8C4EDE6B}" destId="{B538880F-CA7D-41AA-A93E-728CEF649712}" srcOrd="0" destOrd="0" presId="urn:microsoft.com/office/officeart/2005/8/layout/list1"/>
    <dgm:cxn modelId="{64BDF827-8195-4EE6-82EF-F4642734D2E5}" srcId="{577420AD-0AC5-4759-829B-1F870F350D73}" destId="{DB69D1B4-13E5-466E-A7CB-490C8C4EDE6B}" srcOrd="1" destOrd="0" parTransId="{3AFF78DA-A18F-4ED4-AB3F-0A9A65C3BE50}" sibTransId="{0C879A50-CE8E-4E83-91DD-FE3E9DA6A302}"/>
    <dgm:cxn modelId="{5D38D1FE-8A21-4962-A72A-621390C365BC}" srcId="{577420AD-0AC5-4759-829B-1F870F350D73}" destId="{EDCDC2C1-7CDB-44DD-BEF4-104F310FD900}" srcOrd="0" destOrd="0" parTransId="{DB687E92-ABA7-428F-AD1C-6EEB9BD1F6DD}" sibTransId="{220B84FB-1A96-41A0-99E5-55266EAA5A4A}"/>
    <dgm:cxn modelId="{6964FC05-B392-4EB7-9765-C0F802FF4AE0}" type="presOf" srcId="{EDCDC2C1-7CDB-44DD-BEF4-104F310FD900}" destId="{9C2EDD7F-52C8-4839-9D76-1A87550C2504}" srcOrd="0" destOrd="0" presId="urn:microsoft.com/office/officeart/2005/8/layout/list1"/>
    <dgm:cxn modelId="{A523C566-7DDF-49E0-A4FE-599848FB335C}" type="presOf" srcId="{73252AD2-462C-472C-BCBA-BDEB0690D264}" destId="{2E4226B7-DCCB-470E-88FB-9B9EB81021FF}" srcOrd="1" destOrd="0" presId="urn:microsoft.com/office/officeart/2005/8/layout/list1"/>
    <dgm:cxn modelId="{301572D1-0BB8-4359-9E23-93C82DA7EC80}" type="presOf" srcId="{DB69D1B4-13E5-466E-A7CB-490C8C4EDE6B}" destId="{CF3F5621-4FE5-4430-99E7-991F775273F5}" srcOrd="1" destOrd="0" presId="urn:microsoft.com/office/officeart/2005/8/layout/list1"/>
    <dgm:cxn modelId="{2577CAD4-9DC3-4BA6-B10A-8BA7F821263A}" type="presOf" srcId="{577420AD-0AC5-4759-829B-1F870F350D73}" destId="{8C9DBCB8-E75A-4901-9F94-8D7BDDF7EBF5}" srcOrd="0" destOrd="0" presId="urn:microsoft.com/office/officeart/2005/8/layout/list1"/>
    <dgm:cxn modelId="{DF04430B-340E-43C7-A6DA-C99A0D146782}" type="presOf" srcId="{EDCDC2C1-7CDB-44DD-BEF4-104F310FD900}" destId="{B2AC60C6-65F4-4815-BE63-50A6788878FE}" srcOrd="1" destOrd="0" presId="urn:microsoft.com/office/officeart/2005/8/layout/list1"/>
    <dgm:cxn modelId="{8FF4B11D-6723-434F-B2B6-5FCD8E0C77C4}" type="presOf" srcId="{73252AD2-462C-472C-BCBA-BDEB0690D264}" destId="{109E6948-ADE1-408C-86FC-3BFDD68BAADD}" srcOrd="0" destOrd="0" presId="urn:microsoft.com/office/officeart/2005/8/layout/list1"/>
    <dgm:cxn modelId="{956D5A62-39A9-4299-A875-35A72233BEF7}" type="presParOf" srcId="{8C9DBCB8-E75A-4901-9F94-8D7BDDF7EBF5}" destId="{F0B37538-A2D0-4971-A3B2-DFC3204EABDC}" srcOrd="0" destOrd="0" presId="urn:microsoft.com/office/officeart/2005/8/layout/list1"/>
    <dgm:cxn modelId="{295AB8B8-3068-4BF0-AB7F-BF6D3094052A}" type="presParOf" srcId="{F0B37538-A2D0-4971-A3B2-DFC3204EABDC}" destId="{9C2EDD7F-52C8-4839-9D76-1A87550C2504}" srcOrd="0" destOrd="0" presId="urn:microsoft.com/office/officeart/2005/8/layout/list1"/>
    <dgm:cxn modelId="{FEF8CC62-A045-4297-869C-E37C2D1B91FC}" type="presParOf" srcId="{F0B37538-A2D0-4971-A3B2-DFC3204EABDC}" destId="{B2AC60C6-65F4-4815-BE63-50A6788878FE}" srcOrd="1" destOrd="0" presId="urn:microsoft.com/office/officeart/2005/8/layout/list1"/>
    <dgm:cxn modelId="{FD40FE6C-B7A8-46A8-8651-31EBAE1A7713}" type="presParOf" srcId="{8C9DBCB8-E75A-4901-9F94-8D7BDDF7EBF5}" destId="{4AB1B9A3-4802-4624-A7BB-2D41A7C46D2B}" srcOrd="1" destOrd="0" presId="urn:microsoft.com/office/officeart/2005/8/layout/list1"/>
    <dgm:cxn modelId="{6D03161D-CA9D-4A2A-A5F9-250CFC693BDE}" type="presParOf" srcId="{8C9DBCB8-E75A-4901-9F94-8D7BDDF7EBF5}" destId="{E45F6347-E716-4394-AB96-B49BF05DF588}" srcOrd="2" destOrd="0" presId="urn:microsoft.com/office/officeart/2005/8/layout/list1"/>
    <dgm:cxn modelId="{CC54B121-2DCF-447F-A625-9065D7837AA0}" type="presParOf" srcId="{8C9DBCB8-E75A-4901-9F94-8D7BDDF7EBF5}" destId="{520726C6-FE6F-4210-8E38-0D6FC9ABDD96}" srcOrd="3" destOrd="0" presId="urn:microsoft.com/office/officeart/2005/8/layout/list1"/>
    <dgm:cxn modelId="{B8D0E46C-6798-4E8E-A4DE-C5E60DFE4A2E}" type="presParOf" srcId="{8C9DBCB8-E75A-4901-9F94-8D7BDDF7EBF5}" destId="{C6DA411A-50F5-4283-ACC5-17F7175747E8}" srcOrd="4" destOrd="0" presId="urn:microsoft.com/office/officeart/2005/8/layout/list1"/>
    <dgm:cxn modelId="{FEE27928-48F0-4B1E-A8ED-02CBC415A505}" type="presParOf" srcId="{C6DA411A-50F5-4283-ACC5-17F7175747E8}" destId="{B538880F-CA7D-41AA-A93E-728CEF649712}" srcOrd="0" destOrd="0" presId="urn:microsoft.com/office/officeart/2005/8/layout/list1"/>
    <dgm:cxn modelId="{1246EE7E-79F2-46F3-AB6A-5F5B9ACA14B8}" type="presParOf" srcId="{C6DA411A-50F5-4283-ACC5-17F7175747E8}" destId="{CF3F5621-4FE5-4430-99E7-991F775273F5}" srcOrd="1" destOrd="0" presId="urn:microsoft.com/office/officeart/2005/8/layout/list1"/>
    <dgm:cxn modelId="{1E35C5CB-5A17-4726-AB7F-B343EB5F83E5}" type="presParOf" srcId="{8C9DBCB8-E75A-4901-9F94-8D7BDDF7EBF5}" destId="{38D48CC9-960D-473F-8803-03D0A94EA653}" srcOrd="5" destOrd="0" presId="urn:microsoft.com/office/officeart/2005/8/layout/list1"/>
    <dgm:cxn modelId="{C55880F3-3517-476B-B74B-081D1AF9093D}" type="presParOf" srcId="{8C9DBCB8-E75A-4901-9F94-8D7BDDF7EBF5}" destId="{7AD0F721-7A91-491B-8B13-583DAF6D501F}" srcOrd="6" destOrd="0" presId="urn:microsoft.com/office/officeart/2005/8/layout/list1"/>
    <dgm:cxn modelId="{BB66AECD-8337-4B10-90C6-8BB7619580ED}" type="presParOf" srcId="{8C9DBCB8-E75A-4901-9F94-8D7BDDF7EBF5}" destId="{F9AA2AE1-BC07-4375-AAE6-395793098AA1}" srcOrd="7" destOrd="0" presId="urn:microsoft.com/office/officeart/2005/8/layout/list1"/>
    <dgm:cxn modelId="{7DB27CDA-1DCB-48B1-8EBD-848A0EA3DB42}" type="presParOf" srcId="{8C9DBCB8-E75A-4901-9F94-8D7BDDF7EBF5}" destId="{EE1D0E37-F40E-411A-A1A2-55166AF074C5}" srcOrd="8" destOrd="0" presId="urn:microsoft.com/office/officeart/2005/8/layout/list1"/>
    <dgm:cxn modelId="{D405AA11-A2F5-40AB-8BE3-FD96CA06BCD8}" type="presParOf" srcId="{EE1D0E37-F40E-411A-A1A2-55166AF074C5}" destId="{109E6948-ADE1-408C-86FC-3BFDD68BAADD}" srcOrd="0" destOrd="0" presId="urn:microsoft.com/office/officeart/2005/8/layout/list1"/>
    <dgm:cxn modelId="{3D09A025-88E8-45A3-BDA8-1F609D90F055}" type="presParOf" srcId="{EE1D0E37-F40E-411A-A1A2-55166AF074C5}" destId="{2E4226B7-DCCB-470E-88FB-9B9EB81021FF}" srcOrd="1" destOrd="0" presId="urn:microsoft.com/office/officeart/2005/8/layout/list1"/>
    <dgm:cxn modelId="{F4FB61FE-0207-4E49-A7B7-94BF60F20336}" type="presParOf" srcId="{8C9DBCB8-E75A-4901-9F94-8D7BDDF7EBF5}" destId="{EEA04794-4C89-4650-832C-CB1939B849F1}" srcOrd="9" destOrd="0" presId="urn:microsoft.com/office/officeart/2005/8/layout/list1"/>
    <dgm:cxn modelId="{A9BDD953-768D-411E-A904-C0EF7182D7C2}" type="presParOf" srcId="{8C9DBCB8-E75A-4901-9F94-8D7BDDF7EBF5}" destId="{0541EACF-98E6-4023-BD30-90AB649C473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5793E7-143C-4015-AF49-4D1178E5DB0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BC2737-9C41-4F73-B328-71851A54DD27}">
      <dgm:prSet phldrT="[Texto]"/>
      <dgm:spPr/>
      <dgm:t>
        <a:bodyPr/>
        <a:lstStyle/>
        <a:p>
          <a:r>
            <a:rPr lang="pt-BR" b="1" dirty="0"/>
            <a:t>Aprendizagens</a:t>
          </a:r>
        </a:p>
      </dgm:t>
    </dgm:pt>
    <dgm:pt modelId="{9A2575F1-D6A3-4F2F-A1BD-ECB39C591B21}" type="parTrans" cxnId="{81C686C2-732F-48E8-9B1E-4B57C38A3BF9}">
      <dgm:prSet/>
      <dgm:spPr/>
      <dgm:t>
        <a:bodyPr/>
        <a:lstStyle/>
        <a:p>
          <a:endParaRPr lang="pt-BR"/>
        </a:p>
      </dgm:t>
    </dgm:pt>
    <dgm:pt modelId="{8FC51C2D-CB11-4428-B783-9D7085D86C8D}" type="sibTrans" cxnId="{81C686C2-732F-48E8-9B1E-4B57C38A3BF9}">
      <dgm:prSet/>
      <dgm:spPr/>
      <dgm:t>
        <a:bodyPr/>
        <a:lstStyle/>
        <a:p>
          <a:endParaRPr lang="pt-BR"/>
        </a:p>
      </dgm:t>
    </dgm:pt>
    <dgm:pt modelId="{ADB26EBD-A627-4183-BB48-FF4BC9F1D794}">
      <dgm:prSet phldrT="[Texto]"/>
      <dgm:spPr/>
      <dgm:t>
        <a:bodyPr/>
        <a:lstStyle/>
        <a:p>
          <a:r>
            <a:rPr lang="pt-BR" b="1" dirty="0"/>
            <a:t>Institucional</a:t>
          </a:r>
        </a:p>
      </dgm:t>
    </dgm:pt>
    <dgm:pt modelId="{830B3EF7-D91B-47DB-A548-0C7DF9B88A0A}" type="parTrans" cxnId="{7CBD0C3E-2000-4836-A394-C7097EE7C42F}">
      <dgm:prSet/>
      <dgm:spPr/>
      <dgm:t>
        <a:bodyPr/>
        <a:lstStyle/>
        <a:p>
          <a:endParaRPr lang="pt-BR"/>
        </a:p>
      </dgm:t>
    </dgm:pt>
    <dgm:pt modelId="{0D014293-3D78-4BCE-BB80-281C46D65602}" type="sibTrans" cxnId="{7CBD0C3E-2000-4836-A394-C7097EE7C42F}">
      <dgm:prSet/>
      <dgm:spPr/>
      <dgm:t>
        <a:bodyPr/>
        <a:lstStyle/>
        <a:p>
          <a:endParaRPr lang="pt-BR"/>
        </a:p>
      </dgm:t>
    </dgm:pt>
    <dgm:pt modelId="{66595813-0954-4A47-BF68-4CF5EE225D4A}">
      <dgm:prSet phldrT="[Texto]"/>
      <dgm:spPr/>
      <dgm:t>
        <a:bodyPr/>
        <a:lstStyle/>
        <a:p>
          <a:r>
            <a:rPr lang="pt-BR" b="1" dirty="0"/>
            <a:t>Externa</a:t>
          </a:r>
        </a:p>
      </dgm:t>
    </dgm:pt>
    <dgm:pt modelId="{C0AFA8CF-46FD-4D69-96A8-0E72FB70787A}" type="parTrans" cxnId="{FC21210C-481B-4578-8B86-A51BA7264F3C}">
      <dgm:prSet/>
      <dgm:spPr/>
      <dgm:t>
        <a:bodyPr/>
        <a:lstStyle/>
        <a:p>
          <a:endParaRPr lang="pt-BR"/>
        </a:p>
      </dgm:t>
    </dgm:pt>
    <dgm:pt modelId="{67B477D6-7B64-4CCC-9F10-0C49A746F94A}" type="sibTrans" cxnId="{FC21210C-481B-4578-8B86-A51BA7264F3C}">
      <dgm:prSet/>
      <dgm:spPr/>
      <dgm:t>
        <a:bodyPr/>
        <a:lstStyle/>
        <a:p>
          <a:endParaRPr lang="pt-BR"/>
        </a:p>
      </dgm:t>
    </dgm:pt>
    <dgm:pt modelId="{F71BCB93-B9AF-4E2D-9F9C-68A0B1FC8DAC}" type="pres">
      <dgm:prSet presAssocID="{F65793E7-143C-4015-AF49-4D1178E5DB0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1BB779D-E473-44BA-9E63-4002624FCF5B}" type="pres">
      <dgm:prSet presAssocID="{67BC2737-9C41-4F73-B328-71851A54DD27}" presName="Accent1" presStyleCnt="0"/>
      <dgm:spPr/>
    </dgm:pt>
    <dgm:pt modelId="{9C68DBE2-B378-45A0-8EFB-15CA029240B6}" type="pres">
      <dgm:prSet presAssocID="{67BC2737-9C41-4F73-B328-71851A54DD27}" presName="Accent" presStyleLbl="node1" presStyleIdx="0" presStyleCnt="3"/>
      <dgm:spPr/>
    </dgm:pt>
    <dgm:pt modelId="{6F3F9E75-886F-40E0-AEA9-A9FB2CBCB993}" type="pres">
      <dgm:prSet presAssocID="{67BC2737-9C41-4F73-B328-71851A54DD2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1287ED-530D-4E5C-8C0F-CC1282D94AC8}" type="pres">
      <dgm:prSet presAssocID="{ADB26EBD-A627-4183-BB48-FF4BC9F1D794}" presName="Accent2" presStyleCnt="0"/>
      <dgm:spPr/>
    </dgm:pt>
    <dgm:pt modelId="{09F1A3AA-5FAA-49A6-B8E3-273D6AC006CD}" type="pres">
      <dgm:prSet presAssocID="{ADB26EBD-A627-4183-BB48-FF4BC9F1D794}" presName="Accent" presStyleLbl="node1" presStyleIdx="1" presStyleCnt="3"/>
      <dgm:spPr/>
    </dgm:pt>
    <dgm:pt modelId="{2923F10F-A047-4E8B-B0E7-2EBD23955DA6}" type="pres">
      <dgm:prSet presAssocID="{ADB26EBD-A627-4183-BB48-FF4BC9F1D79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BB8E7B-ACE3-4B48-BD2B-B9B35BEC69DB}" type="pres">
      <dgm:prSet presAssocID="{66595813-0954-4A47-BF68-4CF5EE225D4A}" presName="Accent3" presStyleCnt="0"/>
      <dgm:spPr/>
    </dgm:pt>
    <dgm:pt modelId="{7717A679-39EB-4A98-823B-96D4987D5E3E}" type="pres">
      <dgm:prSet presAssocID="{66595813-0954-4A47-BF68-4CF5EE225D4A}" presName="Accent" presStyleLbl="node1" presStyleIdx="2" presStyleCnt="3"/>
      <dgm:spPr/>
    </dgm:pt>
    <dgm:pt modelId="{E476FBBD-2D16-4A54-B1A8-DC85258B3FB3}" type="pres">
      <dgm:prSet presAssocID="{66595813-0954-4A47-BF68-4CF5EE225D4A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2FEA59-8F31-4EDD-BD15-3B9791757478}" type="presOf" srcId="{66595813-0954-4A47-BF68-4CF5EE225D4A}" destId="{E476FBBD-2D16-4A54-B1A8-DC85258B3FB3}" srcOrd="0" destOrd="0" presId="urn:microsoft.com/office/officeart/2009/layout/CircleArrowProcess"/>
    <dgm:cxn modelId="{5786B76C-6B8D-4CB7-A61D-7C1B169A07F1}" type="presOf" srcId="{ADB26EBD-A627-4183-BB48-FF4BC9F1D794}" destId="{2923F10F-A047-4E8B-B0E7-2EBD23955DA6}" srcOrd="0" destOrd="0" presId="urn:microsoft.com/office/officeart/2009/layout/CircleArrowProcess"/>
    <dgm:cxn modelId="{FC21210C-481B-4578-8B86-A51BA7264F3C}" srcId="{F65793E7-143C-4015-AF49-4D1178E5DB03}" destId="{66595813-0954-4A47-BF68-4CF5EE225D4A}" srcOrd="2" destOrd="0" parTransId="{C0AFA8CF-46FD-4D69-96A8-0E72FB70787A}" sibTransId="{67B477D6-7B64-4CCC-9F10-0C49A746F94A}"/>
    <dgm:cxn modelId="{C4179FC9-C5A8-4CCD-8CFF-FB3129DCBF47}" type="presOf" srcId="{F65793E7-143C-4015-AF49-4D1178E5DB03}" destId="{F71BCB93-B9AF-4E2D-9F9C-68A0B1FC8DAC}" srcOrd="0" destOrd="0" presId="urn:microsoft.com/office/officeart/2009/layout/CircleArrowProcess"/>
    <dgm:cxn modelId="{0722CBB1-EACC-4CCC-B6DE-CDD844588971}" type="presOf" srcId="{67BC2737-9C41-4F73-B328-71851A54DD27}" destId="{6F3F9E75-886F-40E0-AEA9-A9FB2CBCB993}" srcOrd="0" destOrd="0" presId="urn:microsoft.com/office/officeart/2009/layout/CircleArrowProcess"/>
    <dgm:cxn modelId="{7CBD0C3E-2000-4836-A394-C7097EE7C42F}" srcId="{F65793E7-143C-4015-AF49-4D1178E5DB03}" destId="{ADB26EBD-A627-4183-BB48-FF4BC9F1D794}" srcOrd="1" destOrd="0" parTransId="{830B3EF7-D91B-47DB-A548-0C7DF9B88A0A}" sibTransId="{0D014293-3D78-4BCE-BB80-281C46D65602}"/>
    <dgm:cxn modelId="{81C686C2-732F-48E8-9B1E-4B57C38A3BF9}" srcId="{F65793E7-143C-4015-AF49-4D1178E5DB03}" destId="{67BC2737-9C41-4F73-B328-71851A54DD27}" srcOrd="0" destOrd="0" parTransId="{9A2575F1-D6A3-4F2F-A1BD-ECB39C591B21}" sibTransId="{8FC51C2D-CB11-4428-B783-9D7085D86C8D}"/>
    <dgm:cxn modelId="{BF9BC4DE-8E5D-40B0-B793-A089307FDD8F}" type="presParOf" srcId="{F71BCB93-B9AF-4E2D-9F9C-68A0B1FC8DAC}" destId="{D1BB779D-E473-44BA-9E63-4002624FCF5B}" srcOrd="0" destOrd="0" presId="urn:microsoft.com/office/officeart/2009/layout/CircleArrowProcess"/>
    <dgm:cxn modelId="{E7035AA4-832E-4B44-B4F8-D823A1198114}" type="presParOf" srcId="{D1BB779D-E473-44BA-9E63-4002624FCF5B}" destId="{9C68DBE2-B378-45A0-8EFB-15CA029240B6}" srcOrd="0" destOrd="0" presId="urn:microsoft.com/office/officeart/2009/layout/CircleArrowProcess"/>
    <dgm:cxn modelId="{8176F0F3-601E-4477-8E87-BD0A8A3D291E}" type="presParOf" srcId="{F71BCB93-B9AF-4E2D-9F9C-68A0B1FC8DAC}" destId="{6F3F9E75-886F-40E0-AEA9-A9FB2CBCB993}" srcOrd="1" destOrd="0" presId="urn:microsoft.com/office/officeart/2009/layout/CircleArrowProcess"/>
    <dgm:cxn modelId="{8BE5E212-0BE2-4EB0-BDCA-6948DB912A8E}" type="presParOf" srcId="{F71BCB93-B9AF-4E2D-9F9C-68A0B1FC8DAC}" destId="{AF1287ED-530D-4E5C-8C0F-CC1282D94AC8}" srcOrd="2" destOrd="0" presId="urn:microsoft.com/office/officeart/2009/layout/CircleArrowProcess"/>
    <dgm:cxn modelId="{8919AD2E-1281-4F8C-91DF-417F10E28913}" type="presParOf" srcId="{AF1287ED-530D-4E5C-8C0F-CC1282D94AC8}" destId="{09F1A3AA-5FAA-49A6-B8E3-273D6AC006CD}" srcOrd="0" destOrd="0" presId="urn:microsoft.com/office/officeart/2009/layout/CircleArrowProcess"/>
    <dgm:cxn modelId="{040EDC81-B3F0-4C4C-B8CC-35DF60ED2A6B}" type="presParOf" srcId="{F71BCB93-B9AF-4E2D-9F9C-68A0B1FC8DAC}" destId="{2923F10F-A047-4E8B-B0E7-2EBD23955DA6}" srcOrd="3" destOrd="0" presId="urn:microsoft.com/office/officeart/2009/layout/CircleArrowProcess"/>
    <dgm:cxn modelId="{C1E6CBCE-48B8-408C-BF71-05F4A081219F}" type="presParOf" srcId="{F71BCB93-B9AF-4E2D-9F9C-68A0B1FC8DAC}" destId="{68BB8E7B-ACE3-4B48-BD2B-B9B35BEC69DB}" srcOrd="4" destOrd="0" presId="urn:microsoft.com/office/officeart/2009/layout/CircleArrowProcess"/>
    <dgm:cxn modelId="{792D35EA-5349-4521-BCC2-C3760EB0DD57}" type="presParOf" srcId="{68BB8E7B-ACE3-4B48-BD2B-B9B35BEC69DB}" destId="{7717A679-39EB-4A98-823B-96D4987D5E3E}" srcOrd="0" destOrd="0" presId="urn:microsoft.com/office/officeart/2009/layout/CircleArrowProcess"/>
    <dgm:cxn modelId="{78269977-17A9-4172-8963-297FCF5EB0FE}" type="presParOf" srcId="{F71BCB93-B9AF-4E2D-9F9C-68A0B1FC8DAC}" destId="{E476FBBD-2D16-4A54-B1A8-DC85258B3FB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51A665-1EE4-4EAF-A208-44B624085C46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94C8274-27AD-4C2A-81FA-F8A88903EA94}">
      <dgm:prSet phldrT="[Texto]"/>
      <dgm:spPr/>
      <dgm:t>
        <a:bodyPr/>
        <a:lstStyle/>
        <a:p>
          <a:r>
            <a:rPr lang="pt-BR" dirty="0"/>
            <a:t>Planejamento dos momentos formativos</a:t>
          </a:r>
        </a:p>
      </dgm:t>
    </dgm:pt>
    <dgm:pt modelId="{56B87BFD-B50C-454D-BC80-2FBE04D8A2B5}" type="parTrans" cxnId="{F6558EBE-F500-4E7A-A4A2-27F6C5B3ABC3}">
      <dgm:prSet/>
      <dgm:spPr/>
      <dgm:t>
        <a:bodyPr/>
        <a:lstStyle/>
        <a:p>
          <a:endParaRPr lang="pt-BR"/>
        </a:p>
      </dgm:t>
    </dgm:pt>
    <dgm:pt modelId="{1307D637-7C9C-475A-8FF3-F50BE5C152E4}" type="sibTrans" cxnId="{F6558EBE-F500-4E7A-A4A2-27F6C5B3ABC3}">
      <dgm:prSet/>
      <dgm:spPr/>
      <dgm:t>
        <a:bodyPr/>
        <a:lstStyle/>
        <a:p>
          <a:endParaRPr lang="pt-BR"/>
        </a:p>
      </dgm:t>
    </dgm:pt>
    <dgm:pt modelId="{B16A5BA2-4913-435B-8B85-C01C4B6C522F}">
      <dgm:prSet phldrT="[Texto]"/>
      <dgm:spPr/>
      <dgm:t>
        <a:bodyPr/>
        <a:lstStyle/>
        <a:p>
          <a:r>
            <a:rPr lang="pt-BR" b="1" dirty="0"/>
            <a:t>Atendimentos famílias, professores, estudantes</a:t>
          </a:r>
        </a:p>
      </dgm:t>
    </dgm:pt>
    <dgm:pt modelId="{63A22CEF-DB46-4623-918F-5FDD47B26153}" type="parTrans" cxnId="{1C37062B-78BA-4667-82CE-BC416C1E44BF}">
      <dgm:prSet/>
      <dgm:spPr/>
      <dgm:t>
        <a:bodyPr/>
        <a:lstStyle/>
        <a:p>
          <a:endParaRPr lang="pt-BR"/>
        </a:p>
      </dgm:t>
    </dgm:pt>
    <dgm:pt modelId="{45FEA381-04F2-4F91-ADCF-92447127D6F1}" type="sibTrans" cxnId="{1C37062B-78BA-4667-82CE-BC416C1E44BF}">
      <dgm:prSet/>
      <dgm:spPr/>
      <dgm:t>
        <a:bodyPr/>
        <a:lstStyle/>
        <a:p>
          <a:endParaRPr lang="pt-BR"/>
        </a:p>
      </dgm:t>
    </dgm:pt>
    <dgm:pt modelId="{0350F939-78C1-46EE-B7B6-6A23A244492A}">
      <dgm:prSet phldrT="[Texto]"/>
      <dgm:spPr/>
      <dgm:t>
        <a:bodyPr/>
        <a:lstStyle/>
        <a:p>
          <a:r>
            <a:rPr lang="pt-BR" b="1" dirty="0"/>
            <a:t>Contatos com parceiros</a:t>
          </a:r>
        </a:p>
      </dgm:t>
    </dgm:pt>
    <dgm:pt modelId="{9A11F7B5-D8C7-41AB-8991-700700715DE4}" type="parTrans" cxnId="{4B63B790-388A-4731-B5A4-D36897915BD5}">
      <dgm:prSet/>
      <dgm:spPr/>
      <dgm:t>
        <a:bodyPr/>
        <a:lstStyle/>
        <a:p>
          <a:endParaRPr lang="pt-BR"/>
        </a:p>
      </dgm:t>
    </dgm:pt>
    <dgm:pt modelId="{FCCBF828-73AA-4B67-BB19-2DB8DDABBE98}" type="sibTrans" cxnId="{4B63B790-388A-4731-B5A4-D36897915BD5}">
      <dgm:prSet/>
      <dgm:spPr/>
      <dgm:t>
        <a:bodyPr/>
        <a:lstStyle/>
        <a:p>
          <a:endParaRPr lang="pt-BR"/>
        </a:p>
      </dgm:t>
    </dgm:pt>
    <dgm:pt modelId="{2595ED46-519B-4ED1-AE57-3ED4DEE9F252}">
      <dgm:prSet phldrT="[Texto]"/>
      <dgm:spPr/>
      <dgm:t>
        <a:bodyPr/>
        <a:lstStyle/>
        <a:p>
          <a:r>
            <a:rPr lang="pt-BR" b="1" dirty="0"/>
            <a:t>Análise e devolutivas de registros</a:t>
          </a:r>
        </a:p>
      </dgm:t>
    </dgm:pt>
    <dgm:pt modelId="{46BFFCE4-7F12-48DC-B377-89934BDC0FA0}" type="parTrans" cxnId="{0CE625D0-372E-4DB8-B638-1037D90064CE}">
      <dgm:prSet/>
      <dgm:spPr/>
      <dgm:t>
        <a:bodyPr/>
        <a:lstStyle/>
        <a:p>
          <a:endParaRPr lang="pt-BR"/>
        </a:p>
      </dgm:t>
    </dgm:pt>
    <dgm:pt modelId="{FEF6886A-B275-47D0-9DEF-A9CD03691AEA}" type="sibTrans" cxnId="{0CE625D0-372E-4DB8-B638-1037D90064CE}">
      <dgm:prSet/>
      <dgm:spPr/>
      <dgm:t>
        <a:bodyPr/>
        <a:lstStyle/>
        <a:p>
          <a:endParaRPr lang="pt-BR"/>
        </a:p>
      </dgm:t>
    </dgm:pt>
    <dgm:pt modelId="{DF6583A6-AE42-4D0F-92CA-537F2897184A}">
      <dgm:prSet phldrT="[Texto]"/>
      <dgm:spPr/>
      <dgm:t>
        <a:bodyPr/>
        <a:lstStyle/>
        <a:p>
          <a:r>
            <a:rPr lang="pt-BR" b="1" dirty="0"/>
            <a:t>Diálogos Equipe Gestora</a:t>
          </a:r>
        </a:p>
      </dgm:t>
    </dgm:pt>
    <dgm:pt modelId="{EAC594B1-4BE7-44AD-98F9-BD04EF841FB9}" type="parTrans" cxnId="{8741AB48-9ED3-4F91-AD40-9379336944D3}">
      <dgm:prSet/>
      <dgm:spPr/>
      <dgm:t>
        <a:bodyPr/>
        <a:lstStyle/>
        <a:p>
          <a:endParaRPr lang="pt-BR"/>
        </a:p>
      </dgm:t>
    </dgm:pt>
    <dgm:pt modelId="{5E2BFDB0-000E-4239-A903-37FC1FB7B039}" type="sibTrans" cxnId="{8741AB48-9ED3-4F91-AD40-9379336944D3}">
      <dgm:prSet/>
      <dgm:spPr/>
      <dgm:t>
        <a:bodyPr/>
        <a:lstStyle/>
        <a:p>
          <a:endParaRPr lang="pt-BR"/>
        </a:p>
      </dgm:t>
    </dgm:pt>
    <dgm:pt modelId="{ECDB5B1A-230B-46DD-A3DC-506535069388}">
      <dgm:prSet phldrT="[Texto]"/>
      <dgm:spPr/>
      <dgm:t>
        <a:bodyPr/>
        <a:lstStyle/>
        <a:p>
          <a:r>
            <a:rPr lang="pt-BR" b="1" dirty="0"/>
            <a:t>Autoformação</a:t>
          </a:r>
        </a:p>
      </dgm:t>
    </dgm:pt>
    <dgm:pt modelId="{C8E5131C-4883-489B-B69E-0DC10B07059D}" type="parTrans" cxnId="{9BD7E31F-284E-4269-B98D-701D59C16303}">
      <dgm:prSet/>
      <dgm:spPr/>
      <dgm:t>
        <a:bodyPr/>
        <a:lstStyle/>
        <a:p>
          <a:endParaRPr lang="pt-BR"/>
        </a:p>
      </dgm:t>
    </dgm:pt>
    <dgm:pt modelId="{FFDC8FCC-E1E7-47B8-A6BC-57DDE4C57BB3}" type="sibTrans" cxnId="{9BD7E31F-284E-4269-B98D-701D59C16303}">
      <dgm:prSet/>
      <dgm:spPr/>
      <dgm:t>
        <a:bodyPr/>
        <a:lstStyle/>
        <a:p>
          <a:endParaRPr lang="pt-BR"/>
        </a:p>
      </dgm:t>
    </dgm:pt>
    <dgm:pt modelId="{0FB89356-85A8-42F7-8667-BCC3ACF62B49}" type="pres">
      <dgm:prSet presAssocID="{0051A665-1EE4-4EAF-A208-44B624085C4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17BB844-5E98-4EF4-BDB8-33AE8ABE25ED}" type="pres">
      <dgm:prSet presAssocID="{594C8274-27AD-4C2A-81FA-F8A88903EA94}" presName="vertOne" presStyleCnt="0"/>
      <dgm:spPr/>
    </dgm:pt>
    <dgm:pt modelId="{BC5CEBBE-288D-4266-96E9-5EF20DF15439}" type="pres">
      <dgm:prSet presAssocID="{594C8274-27AD-4C2A-81FA-F8A88903EA9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C4BF31F-B6A9-421B-BF36-3C0FFA193E95}" type="pres">
      <dgm:prSet presAssocID="{594C8274-27AD-4C2A-81FA-F8A88903EA94}" presName="parTransOne" presStyleCnt="0"/>
      <dgm:spPr/>
    </dgm:pt>
    <dgm:pt modelId="{EB3C7F4F-CBE3-45FD-8FB0-E6B92B7E58D6}" type="pres">
      <dgm:prSet presAssocID="{594C8274-27AD-4C2A-81FA-F8A88903EA94}" presName="horzOne" presStyleCnt="0"/>
      <dgm:spPr/>
    </dgm:pt>
    <dgm:pt modelId="{9E741C99-B60E-4BCB-8225-95CAFBB4FBB5}" type="pres">
      <dgm:prSet presAssocID="{B16A5BA2-4913-435B-8B85-C01C4B6C522F}" presName="vertTwo" presStyleCnt="0"/>
      <dgm:spPr/>
    </dgm:pt>
    <dgm:pt modelId="{A3370A3A-6E73-4810-A209-1D8430E81897}" type="pres">
      <dgm:prSet presAssocID="{B16A5BA2-4913-435B-8B85-C01C4B6C522F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D82F517-3C27-473F-BEC2-5514F778C957}" type="pres">
      <dgm:prSet presAssocID="{B16A5BA2-4913-435B-8B85-C01C4B6C522F}" presName="parTransTwo" presStyleCnt="0"/>
      <dgm:spPr/>
    </dgm:pt>
    <dgm:pt modelId="{19DBA5F0-CFF0-447B-95CC-F7690ED4A33F}" type="pres">
      <dgm:prSet presAssocID="{B16A5BA2-4913-435B-8B85-C01C4B6C522F}" presName="horzTwo" presStyleCnt="0"/>
      <dgm:spPr/>
    </dgm:pt>
    <dgm:pt modelId="{66D213BF-A2DD-4E64-9779-74069FB77474}" type="pres">
      <dgm:prSet presAssocID="{0350F939-78C1-46EE-B7B6-6A23A244492A}" presName="vertThree" presStyleCnt="0"/>
      <dgm:spPr/>
    </dgm:pt>
    <dgm:pt modelId="{4DC9AA95-95A9-465E-84AF-CCE5BA63C6EA}" type="pres">
      <dgm:prSet presAssocID="{0350F939-78C1-46EE-B7B6-6A23A244492A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0D8335-0B96-4621-9641-F65BF87E461D}" type="pres">
      <dgm:prSet presAssocID="{0350F939-78C1-46EE-B7B6-6A23A244492A}" presName="horzThree" presStyleCnt="0"/>
      <dgm:spPr/>
    </dgm:pt>
    <dgm:pt modelId="{B74B953C-32D7-4805-B40F-B4C121302474}" type="pres">
      <dgm:prSet presAssocID="{FCCBF828-73AA-4B67-BB19-2DB8DDABBE98}" presName="sibSpaceThree" presStyleCnt="0"/>
      <dgm:spPr/>
    </dgm:pt>
    <dgm:pt modelId="{8737D84D-86BA-4D32-8E25-7B1D6FFA8549}" type="pres">
      <dgm:prSet presAssocID="{2595ED46-519B-4ED1-AE57-3ED4DEE9F252}" presName="vertThree" presStyleCnt="0"/>
      <dgm:spPr/>
    </dgm:pt>
    <dgm:pt modelId="{5A006AEB-708E-4E48-89C1-BCC540B2E324}" type="pres">
      <dgm:prSet presAssocID="{2595ED46-519B-4ED1-AE57-3ED4DEE9F252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0D12ED0-57E7-4D06-8DB6-1B2D90090152}" type="pres">
      <dgm:prSet presAssocID="{2595ED46-519B-4ED1-AE57-3ED4DEE9F252}" presName="horzThree" presStyleCnt="0"/>
      <dgm:spPr/>
    </dgm:pt>
    <dgm:pt modelId="{8D470150-3060-4426-9C18-1FE59282808E}" type="pres">
      <dgm:prSet presAssocID="{45FEA381-04F2-4F91-ADCF-92447127D6F1}" presName="sibSpaceTwo" presStyleCnt="0"/>
      <dgm:spPr/>
    </dgm:pt>
    <dgm:pt modelId="{DB408455-5F87-43F9-8303-ADD52795BC74}" type="pres">
      <dgm:prSet presAssocID="{DF6583A6-AE42-4D0F-92CA-537F2897184A}" presName="vertTwo" presStyleCnt="0"/>
      <dgm:spPr/>
    </dgm:pt>
    <dgm:pt modelId="{AD579A7A-073D-483A-BC06-8FF1823E5B45}" type="pres">
      <dgm:prSet presAssocID="{DF6583A6-AE42-4D0F-92CA-537F2897184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4B1BC1A-DEFE-44A8-B0E6-FB7135C0AB31}" type="pres">
      <dgm:prSet presAssocID="{DF6583A6-AE42-4D0F-92CA-537F2897184A}" presName="parTransTwo" presStyleCnt="0"/>
      <dgm:spPr/>
    </dgm:pt>
    <dgm:pt modelId="{818D5F98-7588-490E-9536-6A20FB9005F5}" type="pres">
      <dgm:prSet presAssocID="{DF6583A6-AE42-4D0F-92CA-537F2897184A}" presName="horzTwo" presStyleCnt="0"/>
      <dgm:spPr/>
    </dgm:pt>
    <dgm:pt modelId="{03EFE00F-FBF0-4FA2-927E-EC1D9703DF16}" type="pres">
      <dgm:prSet presAssocID="{ECDB5B1A-230B-46DD-A3DC-506535069388}" presName="vertThree" presStyleCnt="0"/>
      <dgm:spPr/>
    </dgm:pt>
    <dgm:pt modelId="{709DE2D4-7328-4405-AD9C-695B222CB831}" type="pres">
      <dgm:prSet presAssocID="{ECDB5B1A-230B-46DD-A3DC-50653506938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037D83-84EE-4B3C-8DD6-6DFF9FC32002}" type="pres">
      <dgm:prSet presAssocID="{ECDB5B1A-230B-46DD-A3DC-506535069388}" presName="horzThree" presStyleCnt="0"/>
      <dgm:spPr/>
    </dgm:pt>
  </dgm:ptLst>
  <dgm:cxnLst>
    <dgm:cxn modelId="{9BD7E31F-284E-4269-B98D-701D59C16303}" srcId="{DF6583A6-AE42-4D0F-92CA-537F2897184A}" destId="{ECDB5B1A-230B-46DD-A3DC-506535069388}" srcOrd="0" destOrd="0" parTransId="{C8E5131C-4883-489B-B69E-0DC10B07059D}" sibTransId="{FFDC8FCC-E1E7-47B8-A6BC-57DDE4C57BB3}"/>
    <dgm:cxn modelId="{A5BB56EE-83B8-4F46-8ED8-CFC22F19A0FD}" type="presOf" srcId="{2595ED46-519B-4ED1-AE57-3ED4DEE9F252}" destId="{5A006AEB-708E-4E48-89C1-BCC540B2E324}" srcOrd="0" destOrd="0" presId="urn:microsoft.com/office/officeart/2005/8/layout/hierarchy4"/>
    <dgm:cxn modelId="{0212396E-14A1-4CA3-9CC0-F8E354348851}" type="presOf" srcId="{DF6583A6-AE42-4D0F-92CA-537F2897184A}" destId="{AD579A7A-073D-483A-BC06-8FF1823E5B45}" srcOrd="0" destOrd="0" presId="urn:microsoft.com/office/officeart/2005/8/layout/hierarchy4"/>
    <dgm:cxn modelId="{19290893-3A0E-429C-9C26-B9010E8E9859}" type="presOf" srcId="{594C8274-27AD-4C2A-81FA-F8A88903EA94}" destId="{BC5CEBBE-288D-4266-96E9-5EF20DF15439}" srcOrd="0" destOrd="0" presId="urn:microsoft.com/office/officeart/2005/8/layout/hierarchy4"/>
    <dgm:cxn modelId="{0389D43E-57E0-44BE-9034-DABDDFCF4808}" type="presOf" srcId="{B16A5BA2-4913-435B-8B85-C01C4B6C522F}" destId="{A3370A3A-6E73-4810-A209-1D8430E81897}" srcOrd="0" destOrd="0" presId="urn:microsoft.com/office/officeart/2005/8/layout/hierarchy4"/>
    <dgm:cxn modelId="{1C37062B-78BA-4667-82CE-BC416C1E44BF}" srcId="{594C8274-27AD-4C2A-81FA-F8A88903EA94}" destId="{B16A5BA2-4913-435B-8B85-C01C4B6C522F}" srcOrd="0" destOrd="0" parTransId="{63A22CEF-DB46-4623-918F-5FDD47B26153}" sibTransId="{45FEA381-04F2-4F91-ADCF-92447127D6F1}"/>
    <dgm:cxn modelId="{F6558EBE-F500-4E7A-A4A2-27F6C5B3ABC3}" srcId="{0051A665-1EE4-4EAF-A208-44B624085C46}" destId="{594C8274-27AD-4C2A-81FA-F8A88903EA94}" srcOrd="0" destOrd="0" parTransId="{56B87BFD-B50C-454D-BC80-2FBE04D8A2B5}" sibTransId="{1307D637-7C9C-475A-8FF3-F50BE5C152E4}"/>
    <dgm:cxn modelId="{8741AB48-9ED3-4F91-AD40-9379336944D3}" srcId="{594C8274-27AD-4C2A-81FA-F8A88903EA94}" destId="{DF6583A6-AE42-4D0F-92CA-537F2897184A}" srcOrd="1" destOrd="0" parTransId="{EAC594B1-4BE7-44AD-98F9-BD04EF841FB9}" sibTransId="{5E2BFDB0-000E-4239-A903-37FC1FB7B039}"/>
    <dgm:cxn modelId="{0CE625D0-372E-4DB8-B638-1037D90064CE}" srcId="{B16A5BA2-4913-435B-8B85-C01C4B6C522F}" destId="{2595ED46-519B-4ED1-AE57-3ED4DEE9F252}" srcOrd="1" destOrd="0" parTransId="{46BFFCE4-7F12-48DC-B377-89934BDC0FA0}" sibTransId="{FEF6886A-B275-47D0-9DEF-A9CD03691AEA}"/>
    <dgm:cxn modelId="{F54B9D52-18AD-481B-8766-C118163B9020}" type="presOf" srcId="{0051A665-1EE4-4EAF-A208-44B624085C46}" destId="{0FB89356-85A8-42F7-8667-BCC3ACF62B49}" srcOrd="0" destOrd="0" presId="urn:microsoft.com/office/officeart/2005/8/layout/hierarchy4"/>
    <dgm:cxn modelId="{4B63B790-388A-4731-B5A4-D36897915BD5}" srcId="{B16A5BA2-4913-435B-8B85-C01C4B6C522F}" destId="{0350F939-78C1-46EE-B7B6-6A23A244492A}" srcOrd="0" destOrd="0" parTransId="{9A11F7B5-D8C7-41AB-8991-700700715DE4}" sibTransId="{FCCBF828-73AA-4B67-BB19-2DB8DDABBE98}"/>
    <dgm:cxn modelId="{8C2C099A-4775-4B05-9205-BFAB6EC0DF0F}" type="presOf" srcId="{0350F939-78C1-46EE-B7B6-6A23A244492A}" destId="{4DC9AA95-95A9-465E-84AF-CCE5BA63C6EA}" srcOrd="0" destOrd="0" presId="urn:microsoft.com/office/officeart/2005/8/layout/hierarchy4"/>
    <dgm:cxn modelId="{4B349516-9A05-4A90-9F2D-E3CA9F0FB636}" type="presOf" srcId="{ECDB5B1A-230B-46DD-A3DC-506535069388}" destId="{709DE2D4-7328-4405-AD9C-695B222CB831}" srcOrd="0" destOrd="0" presId="urn:microsoft.com/office/officeart/2005/8/layout/hierarchy4"/>
    <dgm:cxn modelId="{86297A0D-85B4-4352-86FD-A1ECF7990778}" type="presParOf" srcId="{0FB89356-85A8-42F7-8667-BCC3ACF62B49}" destId="{917BB844-5E98-4EF4-BDB8-33AE8ABE25ED}" srcOrd="0" destOrd="0" presId="urn:microsoft.com/office/officeart/2005/8/layout/hierarchy4"/>
    <dgm:cxn modelId="{2B0B9105-FD96-4CC6-860C-F70508CE8096}" type="presParOf" srcId="{917BB844-5E98-4EF4-BDB8-33AE8ABE25ED}" destId="{BC5CEBBE-288D-4266-96E9-5EF20DF15439}" srcOrd="0" destOrd="0" presId="urn:microsoft.com/office/officeart/2005/8/layout/hierarchy4"/>
    <dgm:cxn modelId="{C0439186-93C7-4F77-98D6-22A401A95FFB}" type="presParOf" srcId="{917BB844-5E98-4EF4-BDB8-33AE8ABE25ED}" destId="{5C4BF31F-B6A9-421B-BF36-3C0FFA193E95}" srcOrd="1" destOrd="0" presId="urn:microsoft.com/office/officeart/2005/8/layout/hierarchy4"/>
    <dgm:cxn modelId="{45C3C0CF-7E4D-48A5-8229-96283941386A}" type="presParOf" srcId="{917BB844-5E98-4EF4-BDB8-33AE8ABE25ED}" destId="{EB3C7F4F-CBE3-45FD-8FB0-E6B92B7E58D6}" srcOrd="2" destOrd="0" presId="urn:microsoft.com/office/officeart/2005/8/layout/hierarchy4"/>
    <dgm:cxn modelId="{D0136BB2-3D2F-45FF-8D3A-01186BE7C39D}" type="presParOf" srcId="{EB3C7F4F-CBE3-45FD-8FB0-E6B92B7E58D6}" destId="{9E741C99-B60E-4BCB-8225-95CAFBB4FBB5}" srcOrd="0" destOrd="0" presId="urn:microsoft.com/office/officeart/2005/8/layout/hierarchy4"/>
    <dgm:cxn modelId="{61F49536-0C25-4445-A763-C2AE7E332F53}" type="presParOf" srcId="{9E741C99-B60E-4BCB-8225-95CAFBB4FBB5}" destId="{A3370A3A-6E73-4810-A209-1D8430E81897}" srcOrd="0" destOrd="0" presId="urn:microsoft.com/office/officeart/2005/8/layout/hierarchy4"/>
    <dgm:cxn modelId="{64A20644-8312-424D-A333-05803714850C}" type="presParOf" srcId="{9E741C99-B60E-4BCB-8225-95CAFBB4FBB5}" destId="{ED82F517-3C27-473F-BEC2-5514F778C957}" srcOrd="1" destOrd="0" presId="urn:microsoft.com/office/officeart/2005/8/layout/hierarchy4"/>
    <dgm:cxn modelId="{76F35800-CD96-4A81-A022-D25AD1DEB4B0}" type="presParOf" srcId="{9E741C99-B60E-4BCB-8225-95CAFBB4FBB5}" destId="{19DBA5F0-CFF0-447B-95CC-F7690ED4A33F}" srcOrd="2" destOrd="0" presId="urn:microsoft.com/office/officeart/2005/8/layout/hierarchy4"/>
    <dgm:cxn modelId="{D8FD4AD3-48CE-4445-ADEC-F11B0E8BCC45}" type="presParOf" srcId="{19DBA5F0-CFF0-447B-95CC-F7690ED4A33F}" destId="{66D213BF-A2DD-4E64-9779-74069FB77474}" srcOrd="0" destOrd="0" presId="urn:microsoft.com/office/officeart/2005/8/layout/hierarchy4"/>
    <dgm:cxn modelId="{373A20A0-8529-4B21-8600-F8D309F20EE5}" type="presParOf" srcId="{66D213BF-A2DD-4E64-9779-74069FB77474}" destId="{4DC9AA95-95A9-465E-84AF-CCE5BA63C6EA}" srcOrd="0" destOrd="0" presId="urn:microsoft.com/office/officeart/2005/8/layout/hierarchy4"/>
    <dgm:cxn modelId="{30160674-BEED-4916-8E6D-F2484B0AF46A}" type="presParOf" srcId="{66D213BF-A2DD-4E64-9779-74069FB77474}" destId="{DA0D8335-0B96-4621-9641-F65BF87E461D}" srcOrd="1" destOrd="0" presId="urn:microsoft.com/office/officeart/2005/8/layout/hierarchy4"/>
    <dgm:cxn modelId="{DA68705E-87C4-415B-AEFE-24EB38A7E840}" type="presParOf" srcId="{19DBA5F0-CFF0-447B-95CC-F7690ED4A33F}" destId="{B74B953C-32D7-4805-B40F-B4C121302474}" srcOrd="1" destOrd="0" presId="urn:microsoft.com/office/officeart/2005/8/layout/hierarchy4"/>
    <dgm:cxn modelId="{8C3C7346-8AE2-43A4-93D8-C694F9823413}" type="presParOf" srcId="{19DBA5F0-CFF0-447B-95CC-F7690ED4A33F}" destId="{8737D84D-86BA-4D32-8E25-7B1D6FFA8549}" srcOrd="2" destOrd="0" presId="urn:microsoft.com/office/officeart/2005/8/layout/hierarchy4"/>
    <dgm:cxn modelId="{E9F86781-4492-44B6-A30D-78762991CB57}" type="presParOf" srcId="{8737D84D-86BA-4D32-8E25-7B1D6FFA8549}" destId="{5A006AEB-708E-4E48-89C1-BCC540B2E324}" srcOrd="0" destOrd="0" presId="urn:microsoft.com/office/officeart/2005/8/layout/hierarchy4"/>
    <dgm:cxn modelId="{81935C5B-79C6-471D-A998-D7E2224420BE}" type="presParOf" srcId="{8737D84D-86BA-4D32-8E25-7B1D6FFA8549}" destId="{30D12ED0-57E7-4D06-8DB6-1B2D90090152}" srcOrd="1" destOrd="0" presId="urn:microsoft.com/office/officeart/2005/8/layout/hierarchy4"/>
    <dgm:cxn modelId="{8625E54A-A916-4EBA-A964-321F9AE4749B}" type="presParOf" srcId="{EB3C7F4F-CBE3-45FD-8FB0-E6B92B7E58D6}" destId="{8D470150-3060-4426-9C18-1FE59282808E}" srcOrd="1" destOrd="0" presId="urn:microsoft.com/office/officeart/2005/8/layout/hierarchy4"/>
    <dgm:cxn modelId="{FC3D7952-9A1F-45AD-A892-F6F4F8BA0C1E}" type="presParOf" srcId="{EB3C7F4F-CBE3-45FD-8FB0-E6B92B7E58D6}" destId="{DB408455-5F87-43F9-8303-ADD52795BC74}" srcOrd="2" destOrd="0" presId="urn:microsoft.com/office/officeart/2005/8/layout/hierarchy4"/>
    <dgm:cxn modelId="{6CC1C3D4-3148-44EA-AFB7-DBCAD55D2046}" type="presParOf" srcId="{DB408455-5F87-43F9-8303-ADD52795BC74}" destId="{AD579A7A-073D-483A-BC06-8FF1823E5B45}" srcOrd="0" destOrd="0" presId="urn:microsoft.com/office/officeart/2005/8/layout/hierarchy4"/>
    <dgm:cxn modelId="{9F118067-C8ED-4CE4-8E57-F404DFD5847A}" type="presParOf" srcId="{DB408455-5F87-43F9-8303-ADD52795BC74}" destId="{D4B1BC1A-DEFE-44A8-B0E6-FB7135C0AB31}" srcOrd="1" destOrd="0" presId="urn:microsoft.com/office/officeart/2005/8/layout/hierarchy4"/>
    <dgm:cxn modelId="{38EF9B8F-C7FB-48AF-BF66-4716B5037B64}" type="presParOf" srcId="{DB408455-5F87-43F9-8303-ADD52795BC74}" destId="{818D5F98-7588-490E-9536-6A20FB9005F5}" srcOrd="2" destOrd="0" presId="urn:microsoft.com/office/officeart/2005/8/layout/hierarchy4"/>
    <dgm:cxn modelId="{B5A42C6E-D64D-4842-9BFB-585EAC28A3A1}" type="presParOf" srcId="{818D5F98-7588-490E-9536-6A20FB9005F5}" destId="{03EFE00F-FBF0-4FA2-927E-EC1D9703DF16}" srcOrd="0" destOrd="0" presId="urn:microsoft.com/office/officeart/2005/8/layout/hierarchy4"/>
    <dgm:cxn modelId="{9341AA7B-59E6-42BB-8CDE-BC438ABC47FA}" type="presParOf" srcId="{03EFE00F-FBF0-4FA2-927E-EC1D9703DF16}" destId="{709DE2D4-7328-4405-AD9C-695B222CB831}" srcOrd="0" destOrd="0" presId="urn:microsoft.com/office/officeart/2005/8/layout/hierarchy4"/>
    <dgm:cxn modelId="{9E40E34D-7316-466C-8D85-133A199F1359}" type="presParOf" srcId="{03EFE00F-FBF0-4FA2-927E-EC1D9703DF16}" destId="{DB037D83-84EE-4B3C-8DD6-6DFF9FC3200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DC71B4-0AEC-47F6-8252-B358347CB68B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D295F78-1E43-4044-83CE-3A81818917FC}">
      <dgm:prSet phldrT="[Texto]"/>
      <dgm:spPr/>
      <dgm:t>
        <a:bodyPr/>
        <a:lstStyle/>
        <a:p>
          <a:r>
            <a:rPr lang="pt-BR" dirty="0"/>
            <a:t>Educadores</a:t>
          </a:r>
        </a:p>
      </dgm:t>
    </dgm:pt>
    <dgm:pt modelId="{3261E700-FDCA-43F9-85C4-D9E4C9DB5B3F}" type="parTrans" cxnId="{7D17863A-992E-4E0A-AD2C-846DB8B5318D}">
      <dgm:prSet/>
      <dgm:spPr/>
      <dgm:t>
        <a:bodyPr/>
        <a:lstStyle/>
        <a:p>
          <a:endParaRPr lang="pt-BR"/>
        </a:p>
      </dgm:t>
    </dgm:pt>
    <dgm:pt modelId="{9A554768-F3DA-4C5D-AFBC-9B7028A4EE76}" type="sibTrans" cxnId="{7D17863A-992E-4E0A-AD2C-846DB8B5318D}">
      <dgm:prSet/>
      <dgm:spPr/>
      <dgm:t>
        <a:bodyPr/>
        <a:lstStyle/>
        <a:p>
          <a:endParaRPr lang="pt-BR"/>
        </a:p>
      </dgm:t>
    </dgm:pt>
    <dgm:pt modelId="{65B16120-1686-465A-A3CF-90208C22881A}">
      <dgm:prSet phldrT="[Texto]"/>
      <dgm:spPr/>
      <dgm:t>
        <a:bodyPr/>
        <a:lstStyle/>
        <a:p>
          <a:r>
            <a:rPr lang="pt-BR" dirty="0"/>
            <a:t>Equipe Gestora</a:t>
          </a:r>
        </a:p>
      </dgm:t>
    </dgm:pt>
    <dgm:pt modelId="{682E4C87-3DFB-479A-A0E3-20F764F14109}" type="parTrans" cxnId="{4251EB10-086A-4CC7-B14B-70E2F2D6807C}">
      <dgm:prSet/>
      <dgm:spPr/>
      <dgm:t>
        <a:bodyPr/>
        <a:lstStyle/>
        <a:p>
          <a:endParaRPr lang="pt-BR"/>
        </a:p>
      </dgm:t>
    </dgm:pt>
    <dgm:pt modelId="{172D8F7D-FCF6-4A7A-9975-6D0EF3E1C84E}" type="sibTrans" cxnId="{4251EB10-086A-4CC7-B14B-70E2F2D6807C}">
      <dgm:prSet/>
      <dgm:spPr/>
      <dgm:t>
        <a:bodyPr/>
        <a:lstStyle/>
        <a:p>
          <a:endParaRPr lang="pt-BR"/>
        </a:p>
      </dgm:t>
    </dgm:pt>
    <dgm:pt modelId="{8FD00688-D822-4F57-A238-18D02CF8200C}">
      <dgm:prSet phldrT="[Texto]"/>
      <dgm:spPr/>
      <dgm:t>
        <a:bodyPr/>
        <a:lstStyle/>
        <a:p>
          <a:r>
            <a:rPr lang="pt-BR" dirty="0"/>
            <a:t>Comunidade</a:t>
          </a:r>
        </a:p>
      </dgm:t>
    </dgm:pt>
    <dgm:pt modelId="{2922C8B3-4761-448B-9B96-A77BAA84BCB2}" type="parTrans" cxnId="{212FF79F-B343-4133-B8C0-9BE51AE9B485}">
      <dgm:prSet/>
      <dgm:spPr/>
      <dgm:t>
        <a:bodyPr/>
        <a:lstStyle/>
        <a:p>
          <a:endParaRPr lang="pt-BR"/>
        </a:p>
      </dgm:t>
    </dgm:pt>
    <dgm:pt modelId="{87A21B1A-C4B9-4148-BAFD-22600D84F8AD}" type="sibTrans" cxnId="{212FF79F-B343-4133-B8C0-9BE51AE9B485}">
      <dgm:prSet/>
      <dgm:spPr/>
      <dgm:t>
        <a:bodyPr/>
        <a:lstStyle/>
        <a:p>
          <a:endParaRPr lang="pt-BR"/>
        </a:p>
      </dgm:t>
    </dgm:pt>
    <dgm:pt modelId="{E5601A92-6C83-4348-B511-ED7B8811B6ED}">
      <dgm:prSet phldrT="[Texto]"/>
      <dgm:spPr/>
      <dgm:t>
        <a:bodyPr/>
        <a:lstStyle/>
        <a:p>
          <a:r>
            <a:rPr lang="pt-BR" dirty="0"/>
            <a:t>Estudantes</a:t>
          </a:r>
        </a:p>
      </dgm:t>
    </dgm:pt>
    <dgm:pt modelId="{C20CD37E-232B-454A-BE1D-A963143B5FEA}" type="parTrans" cxnId="{2045D1E6-2D58-4005-9257-6CFA35C2447D}">
      <dgm:prSet/>
      <dgm:spPr/>
      <dgm:t>
        <a:bodyPr/>
        <a:lstStyle/>
        <a:p>
          <a:endParaRPr lang="pt-BR"/>
        </a:p>
      </dgm:t>
    </dgm:pt>
    <dgm:pt modelId="{F91E3BE3-BA7D-47ED-9BF2-6C172A839942}" type="sibTrans" cxnId="{2045D1E6-2D58-4005-9257-6CFA35C2447D}">
      <dgm:prSet/>
      <dgm:spPr/>
      <dgm:t>
        <a:bodyPr/>
        <a:lstStyle/>
        <a:p>
          <a:endParaRPr lang="pt-BR"/>
        </a:p>
      </dgm:t>
    </dgm:pt>
    <dgm:pt modelId="{B1F5DFE1-E3A1-496C-BDAC-B848790C4886}">
      <dgm:prSet phldrT="[Texto]"/>
      <dgm:spPr/>
      <dgm:t>
        <a:bodyPr/>
        <a:lstStyle/>
        <a:p>
          <a:r>
            <a:rPr lang="pt-BR" dirty="0"/>
            <a:t>Famílias</a:t>
          </a:r>
        </a:p>
      </dgm:t>
    </dgm:pt>
    <dgm:pt modelId="{C02C6C10-A19D-4221-A373-8C67B31C58FB}" type="parTrans" cxnId="{594DF851-5957-4EDA-AB9B-ABA948EB6D5F}">
      <dgm:prSet/>
      <dgm:spPr/>
      <dgm:t>
        <a:bodyPr/>
        <a:lstStyle/>
        <a:p>
          <a:endParaRPr lang="pt-BR"/>
        </a:p>
      </dgm:t>
    </dgm:pt>
    <dgm:pt modelId="{131885A3-CA19-45A3-BF1D-CA24499968F8}" type="sibTrans" cxnId="{594DF851-5957-4EDA-AB9B-ABA948EB6D5F}">
      <dgm:prSet/>
      <dgm:spPr/>
      <dgm:t>
        <a:bodyPr/>
        <a:lstStyle/>
        <a:p>
          <a:endParaRPr lang="pt-BR"/>
        </a:p>
      </dgm:t>
    </dgm:pt>
    <dgm:pt modelId="{1DBD6E0F-3D95-40B2-8D3C-724BB486A0F0}" type="pres">
      <dgm:prSet presAssocID="{7ADC71B4-0AEC-47F6-8252-B358347CB6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A0E8332-FBA5-4F9B-AE85-EE8518B7B62E}" type="pres">
      <dgm:prSet presAssocID="{8D295F78-1E43-4044-83CE-3A81818917F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71115A-B4AC-4883-AE43-2C4B81595BA8}" type="pres">
      <dgm:prSet presAssocID="{8D295F78-1E43-4044-83CE-3A81818917FC}" presName="spNode" presStyleCnt="0"/>
      <dgm:spPr/>
    </dgm:pt>
    <dgm:pt modelId="{1C2AEBDA-BC5E-439F-9C5C-9C6126CBC82C}" type="pres">
      <dgm:prSet presAssocID="{9A554768-F3DA-4C5D-AFBC-9B7028A4EE76}" presName="sibTrans" presStyleLbl="sibTrans1D1" presStyleIdx="0" presStyleCnt="5"/>
      <dgm:spPr/>
      <dgm:t>
        <a:bodyPr/>
        <a:lstStyle/>
        <a:p>
          <a:endParaRPr lang="pt-BR"/>
        </a:p>
      </dgm:t>
    </dgm:pt>
    <dgm:pt modelId="{E5002239-4D72-4084-BC15-28341F2D4EB2}" type="pres">
      <dgm:prSet presAssocID="{65B16120-1686-465A-A3CF-90208C22881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59067-E015-4C3F-BFE8-A6D96F47B9D6}" type="pres">
      <dgm:prSet presAssocID="{65B16120-1686-465A-A3CF-90208C22881A}" presName="spNode" presStyleCnt="0"/>
      <dgm:spPr/>
    </dgm:pt>
    <dgm:pt modelId="{E5936874-AF9B-426F-9F4F-6261022D9349}" type="pres">
      <dgm:prSet presAssocID="{172D8F7D-FCF6-4A7A-9975-6D0EF3E1C84E}" presName="sibTrans" presStyleLbl="sibTrans1D1" presStyleIdx="1" presStyleCnt="5"/>
      <dgm:spPr/>
      <dgm:t>
        <a:bodyPr/>
        <a:lstStyle/>
        <a:p>
          <a:endParaRPr lang="pt-BR"/>
        </a:p>
      </dgm:t>
    </dgm:pt>
    <dgm:pt modelId="{AD839D8F-18BA-4E8B-AFA8-373D0731437D}" type="pres">
      <dgm:prSet presAssocID="{8FD00688-D822-4F57-A238-18D02CF820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D5C6A1-9DB9-4370-B0EB-A850711B88FE}" type="pres">
      <dgm:prSet presAssocID="{8FD00688-D822-4F57-A238-18D02CF8200C}" presName="spNode" presStyleCnt="0"/>
      <dgm:spPr/>
    </dgm:pt>
    <dgm:pt modelId="{25756C80-7510-4993-9EED-8AC0056226CB}" type="pres">
      <dgm:prSet presAssocID="{87A21B1A-C4B9-4148-BAFD-22600D84F8AD}" presName="sibTrans" presStyleLbl="sibTrans1D1" presStyleIdx="2" presStyleCnt="5"/>
      <dgm:spPr/>
      <dgm:t>
        <a:bodyPr/>
        <a:lstStyle/>
        <a:p>
          <a:endParaRPr lang="pt-BR"/>
        </a:p>
      </dgm:t>
    </dgm:pt>
    <dgm:pt modelId="{4349F5EA-DEDF-48CE-9CE2-798C0D0E63CC}" type="pres">
      <dgm:prSet presAssocID="{E5601A92-6C83-4348-B511-ED7B8811B6E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B41879-FD17-4940-83DA-B8A1D81A41CE}" type="pres">
      <dgm:prSet presAssocID="{E5601A92-6C83-4348-B511-ED7B8811B6ED}" presName="spNode" presStyleCnt="0"/>
      <dgm:spPr/>
    </dgm:pt>
    <dgm:pt modelId="{92C2FE74-803D-4DA5-B91C-12A5DAF6F6D3}" type="pres">
      <dgm:prSet presAssocID="{F91E3BE3-BA7D-47ED-9BF2-6C172A839942}" presName="sibTrans" presStyleLbl="sibTrans1D1" presStyleIdx="3" presStyleCnt="5"/>
      <dgm:spPr/>
      <dgm:t>
        <a:bodyPr/>
        <a:lstStyle/>
        <a:p>
          <a:endParaRPr lang="pt-BR"/>
        </a:p>
      </dgm:t>
    </dgm:pt>
    <dgm:pt modelId="{BCC77059-1C83-4325-A184-E4D422E8A5D4}" type="pres">
      <dgm:prSet presAssocID="{B1F5DFE1-E3A1-496C-BDAC-B848790C48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426282-0F91-477D-A82C-B3BD13655756}" type="pres">
      <dgm:prSet presAssocID="{B1F5DFE1-E3A1-496C-BDAC-B848790C4886}" presName="spNode" presStyleCnt="0"/>
      <dgm:spPr/>
    </dgm:pt>
    <dgm:pt modelId="{1CF5875C-3D33-42E1-87C6-C5B00FD053CA}" type="pres">
      <dgm:prSet presAssocID="{131885A3-CA19-45A3-BF1D-CA24499968F8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594DF851-5957-4EDA-AB9B-ABA948EB6D5F}" srcId="{7ADC71B4-0AEC-47F6-8252-B358347CB68B}" destId="{B1F5DFE1-E3A1-496C-BDAC-B848790C4886}" srcOrd="4" destOrd="0" parTransId="{C02C6C10-A19D-4221-A373-8C67B31C58FB}" sibTransId="{131885A3-CA19-45A3-BF1D-CA24499968F8}"/>
    <dgm:cxn modelId="{4251EB10-086A-4CC7-B14B-70E2F2D6807C}" srcId="{7ADC71B4-0AEC-47F6-8252-B358347CB68B}" destId="{65B16120-1686-465A-A3CF-90208C22881A}" srcOrd="1" destOrd="0" parTransId="{682E4C87-3DFB-479A-A0E3-20F764F14109}" sibTransId="{172D8F7D-FCF6-4A7A-9975-6D0EF3E1C84E}"/>
    <dgm:cxn modelId="{65503E96-1235-48A8-AE76-3B70B7C49547}" type="presOf" srcId="{87A21B1A-C4B9-4148-BAFD-22600D84F8AD}" destId="{25756C80-7510-4993-9EED-8AC0056226CB}" srcOrd="0" destOrd="0" presId="urn:microsoft.com/office/officeart/2005/8/layout/cycle6"/>
    <dgm:cxn modelId="{A99AD619-40A0-4DCF-8CCF-FBF08E047F0B}" type="presOf" srcId="{65B16120-1686-465A-A3CF-90208C22881A}" destId="{E5002239-4D72-4084-BC15-28341F2D4EB2}" srcOrd="0" destOrd="0" presId="urn:microsoft.com/office/officeart/2005/8/layout/cycle6"/>
    <dgm:cxn modelId="{2045D1E6-2D58-4005-9257-6CFA35C2447D}" srcId="{7ADC71B4-0AEC-47F6-8252-B358347CB68B}" destId="{E5601A92-6C83-4348-B511-ED7B8811B6ED}" srcOrd="3" destOrd="0" parTransId="{C20CD37E-232B-454A-BE1D-A963143B5FEA}" sibTransId="{F91E3BE3-BA7D-47ED-9BF2-6C172A839942}"/>
    <dgm:cxn modelId="{11D3EA7D-BA82-4E4E-A3BB-289186636C83}" type="presOf" srcId="{9A554768-F3DA-4C5D-AFBC-9B7028A4EE76}" destId="{1C2AEBDA-BC5E-439F-9C5C-9C6126CBC82C}" srcOrd="0" destOrd="0" presId="urn:microsoft.com/office/officeart/2005/8/layout/cycle6"/>
    <dgm:cxn modelId="{5EFB3F07-A49D-4861-9827-7F9BB923BE07}" type="presOf" srcId="{131885A3-CA19-45A3-BF1D-CA24499968F8}" destId="{1CF5875C-3D33-42E1-87C6-C5B00FD053CA}" srcOrd="0" destOrd="0" presId="urn:microsoft.com/office/officeart/2005/8/layout/cycle6"/>
    <dgm:cxn modelId="{67E92005-50EB-459A-BA63-729C2874FE9F}" type="presOf" srcId="{F91E3BE3-BA7D-47ED-9BF2-6C172A839942}" destId="{92C2FE74-803D-4DA5-B91C-12A5DAF6F6D3}" srcOrd="0" destOrd="0" presId="urn:microsoft.com/office/officeart/2005/8/layout/cycle6"/>
    <dgm:cxn modelId="{0AC35463-49EA-477C-ADBF-742AF67F7838}" type="presOf" srcId="{8FD00688-D822-4F57-A238-18D02CF8200C}" destId="{AD839D8F-18BA-4E8B-AFA8-373D0731437D}" srcOrd="0" destOrd="0" presId="urn:microsoft.com/office/officeart/2005/8/layout/cycle6"/>
    <dgm:cxn modelId="{41D1FD6F-DE93-4246-9600-42D09F41511B}" type="presOf" srcId="{8D295F78-1E43-4044-83CE-3A81818917FC}" destId="{5A0E8332-FBA5-4F9B-AE85-EE8518B7B62E}" srcOrd="0" destOrd="0" presId="urn:microsoft.com/office/officeart/2005/8/layout/cycle6"/>
    <dgm:cxn modelId="{454968D7-13E9-499F-8D91-B4641B4BFC8A}" type="presOf" srcId="{B1F5DFE1-E3A1-496C-BDAC-B848790C4886}" destId="{BCC77059-1C83-4325-A184-E4D422E8A5D4}" srcOrd="0" destOrd="0" presId="urn:microsoft.com/office/officeart/2005/8/layout/cycle6"/>
    <dgm:cxn modelId="{212FF79F-B343-4133-B8C0-9BE51AE9B485}" srcId="{7ADC71B4-0AEC-47F6-8252-B358347CB68B}" destId="{8FD00688-D822-4F57-A238-18D02CF8200C}" srcOrd="2" destOrd="0" parTransId="{2922C8B3-4761-448B-9B96-A77BAA84BCB2}" sibTransId="{87A21B1A-C4B9-4148-BAFD-22600D84F8AD}"/>
    <dgm:cxn modelId="{2AACA2B0-B505-4C5A-825B-84E8AE71293A}" type="presOf" srcId="{7ADC71B4-0AEC-47F6-8252-B358347CB68B}" destId="{1DBD6E0F-3D95-40B2-8D3C-724BB486A0F0}" srcOrd="0" destOrd="0" presId="urn:microsoft.com/office/officeart/2005/8/layout/cycle6"/>
    <dgm:cxn modelId="{3CF68952-063A-4646-B409-D5C03F6A2849}" type="presOf" srcId="{172D8F7D-FCF6-4A7A-9975-6D0EF3E1C84E}" destId="{E5936874-AF9B-426F-9F4F-6261022D9349}" srcOrd="0" destOrd="0" presId="urn:microsoft.com/office/officeart/2005/8/layout/cycle6"/>
    <dgm:cxn modelId="{3E4FE3EA-A372-49D4-8E4B-9E57BBC811A1}" type="presOf" srcId="{E5601A92-6C83-4348-B511-ED7B8811B6ED}" destId="{4349F5EA-DEDF-48CE-9CE2-798C0D0E63CC}" srcOrd="0" destOrd="0" presId="urn:microsoft.com/office/officeart/2005/8/layout/cycle6"/>
    <dgm:cxn modelId="{7D17863A-992E-4E0A-AD2C-846DB8B5318D}" srcId="{7ADC71B4-0AEC-47F6-8252-B358347CB68B}" destId="{8D295F78-1E43-4044-83CE-3A81818917FC}" srcOrd="0" destOrd="0" parTransId="{3261E700-FDCA-43F9-85C4-D9E4C9DB5B3F}" sibTransId="{9A554768-F3DA-4C5D-AFBC-9B7028A4EE76}"/>
    <dgm:cxn modelId="{21889863-FEA2-4915-8563-F26DE9FBE0F7}" type="presParOf" srcId="{1DBD6E0F-3D95-40B2-8D3C-724BB486A0F0}" destId="{5A0E8332-FBA5-4F9B-AE85-EE8518B7B62E}" srcOrd="0" destOrd="0" presId="urn:microsoft.com/office/officeart/2005/8/layout/cycle6"/>
    <dgm:cxn modelId="{C5D50288-FCEA-4443-9DD4-1BA2154D4AD1}" type="presParOf" srcId="{1DBD6E0F-3D95-40B2-8D3C-724BB486A0F0}" destId="{8671115A-B4AC-4883-AE43-2C4B81595BA8}" srcOrd="1" destOrd="0" presId="urn:microsoft.com/office/officeart/2005/8/layout/cycle6"/>
    <dgm:cxn modelId="{0E8F74E0-0652-4DF8-8AAB-90C83F5113F8}" type="presParOf" srcId="{1DBD6E0F-3D95-40B2-8D3C-724BB486A0F0}" destId="{1C2AEBDA-BC5E-439F-9C5C-9C6126CBC82C}" srcOrd="2" destOrd="0" presId="urn:microsoft.com/office/officeart/2005/8/layout/cycle6"/>
    <dgm:cxn modelId="{8DC90E80-B83C-4D50-B254-645170F82600}" type="presParOf" srcId="{1DBD6E0F-3D95-40B2-8D3C-724BB486A0F0}" destId="{E5002239-4D72-4084-BC15-28341F2D4EB2}" srcOrd="3" destOrd="0" presId="urn:microsoft.com/office/officeart/2005/8/layout/cycle6"/>
    <dgm:cxn modelId="{52706FCC-C5AF-49C7-A094-66DFF76A62CF}" type="presParOf" srcId="{1DBD6E0F-3D95-40B2-8D3C-724BB486A0F0}" destId="{EDB59067-E015-4C3F-BFE8-A6D96F47B9D6}" srcOrd="4" destOrd="0" presId="urn:microsoft.com/office/officeart/2005/8/layout/cycle6"/>
    <dgm:cxn modelId="{1CFC8C03-506F-45AD-B57E-65A904E6414E}" type="presParOf" srcId="{1DBD6E0F-3D95-40B2-8D3C-724BB486A0F0}" destId="{E5936874-AF9B-426F-9F4F-6261022D9349}" srcOrd="5" destOrd="0" presId="urn:microsoft.com/office/officeart/2005/8/layout/cycle6"/>
    <dgm:cxn modelId="{E2E0C165-97FF-4246-A796-402654447D6B}" type="presParOf" srcId="{1DBD6E0F-3D95-40B2-8D3C-724BB486A0F0}" destId="{AD839D8F-18BA-4E8B-AFA8-373D0731437D}" srcOrd="6" destOrd="0" presId="urn:microsoft.com/office/officeart/2005/8/layout/cycle6"/>
    <dgm:cxn modelId="{2D37BD56-0BD9-40C0-BA7B-EC55D735A53C}" type="presParOf" srcId="{1DBD6E0F-3D95-40B2-8D3C-724BB486A0F0}" destId="{A7D5C6A1-9DB9-4370-B0EB-A850711B88FE}" srcOrd="7" destOrd="0" presId="urn:microsoft.com/office/officeart/2005/8/layout/cycle6"/>
    <dgm:cxn modelId="{784EA90B-33EC-48BE-B364-24967A743408}" type="presParOf" srcId="{1DBD6E0F-3D95-40B2-8D3C-724BB486A0F0}" destId="{25756C80-7510-4993-9EED-8AC0056226CB}" srcOrd="8" destOrd="0" presId="urn:microsoft.com/office/officeart/2005/8/layout/cycle6"/>
    <dgm:cxn modelId="{4D2A4A8C-0BD5-41FB-8922-E23410F9A476}" type="presParOf" srcId="{1DBD6E0F-3D95-40B2-8D3C-724BB486A0F0}" destId="{4349F5EA-DEDF-48CE-9CE2-798C0D0E63CC}" srcOrd="9" destOrd="0" presId="urn:microsoft.com/office/officeart/2005/8/layout/cycle6"/>
    <dgm:cxn modelId="{BE7BE173-D467-4412-9A0B-83D2CE0928CD}" type="presParOf" srcId="{1DBD6E0F-3D95-40B2-8D3C-724BB486A0F0}" destId="{49B41879-FD17-4940-83DA-B8A1D81A41CE}" srcOrd="10" destOrd="0" presId="urn:microsoft.com/office/officeart/2005/8/layout/cycle6"/>
    <dgm:cxn modelId="{260EE3F1-CE3E-4E5D-A025-CC76020ED02E}" type="presParOf" srcId="{1DBD6E0F-3D95-40B2-8D3C-724BB486A0F0}" destId="{92C2FE74-803D-4DA5-B91C-12A5DAF6F6D3}" srcOrd="11" destOrd="0" presId="urn:microsoft.com/office/officeart/2005/8/layout/cycle6"/>
    <dgm:cxn modelId="{0109AECE-9789-47B4-9BB8-4BE5344BD69C}" type="presParOf" srcId="{1DBD6E0F-3D95-40B2-8D3C-724BB486A0F0}" destId="{BCC77059-1C83-4325-A184-E4D422E8A5D4}" srcOrd="12" destOrd="0" presId="urn:microsoft.com/office/officeart/2005/8/layout/cycle6"/>
    <dgm:cxn modelId="{EA3DF26A-089A-4C18-9540-344D152E7C31}" type="presParOf" srcId="{1DBD6E0F-3D95-40B2-8D3C-724BB486A0F0}" destId="{A5426282-0F91-477D-A82C-B3BD13655756}" srcOrd="13" destOrd="0" presId="urn:microsoft.com/office/officeart/2005/8/layout/cycle6"/>
    <dgm:cxn modelId="{8024E8B9-BD97-44FE-816E-79BF25D47F87}" type="presParOf" srcId="{1DBD6E0F-3D95-40B2-8D3C-724BB486A0F0}" destId="{1CF5875C-3D33-42E1-87C6-C5B00FD053C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3DC814-BC0F-4EDC-BC5B-A3E47ACE86A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908599D-A8A8-40AF-BCB2-CCB44BAEAF14}">
      <dgm:prSet phldrT="[Texto]"/>
      <dgm:spPr/>
      <dgm:t>
        <a:bodyPr/>
        <a:lstStyle/>
        <a:p>
          <a:r>
            <a:rPr lang="pt-BR" dirty="0"/>
            <a:t>Organização do tempo</a:t>
          </a:r>
        </a:p>
      </dgm:t>
    </dgm:pt>
    <dgm:pt modelId="{378D493C-A6F4-4641-A4A3-DC788C655E51}" type="parTrans" cxnId="{19C8E288-63ED-4F66-A7D1-65D7111DA782}">
      <dgm:prSet/>
      <dgm:spPr/>
      <dgm:t>
        <a:bodyPr/>
        <a:lstStyle/>
        <a:p>
          <a:endParaRPr lang="pt-BR"/>
        </a:p>
      </dgm:t>
    </dgm:pt>
    <dgm:pt modelId="{4B98373B-4D72-4820-98D6-421ACA41DD7F}" type="sibTrans" cxnId="{19C8E288-63ED-4F66-A7D1-65D7111DA782}">
      <dgm:prSet/>
      <dgm:spPr/>
      <dgm:t>
        <a:bodyPr/>
        <a:lstStyle/>
        <a:p>
          <a:endParaRPr lang="pt-BR"/>
        </a:p>
      </dgm:t>
    </dgm:pt>
    <dgm:pt modelId="{100C8C96-21C5-495A-92C0-315B956766A2}">
      <dgm:prSet phldrT="[Texto]"/>
      <dgm:spPr/>
      <dgm:t>
        <a:bodyPr/>
        <a:lstStyle/>
        <a:p>
          <a:r>
            <a:rPr lang="pt-BR" dirty="0"/>
            <a:t>Importante</a:t>
          </a:r>
        </a:p>
      </dgm:t>
    </dgm:pt>
    <dgm:pt modelId="{51D1120A-9D92-4E95-BE09-E4D11AFC05C4}" type="parTrans" cxnId="{9D374CF3-B6BA-448E-83E6-32CA33FDB9DC}">
      <dgm:prSet/>
      <dgm:spPr/>
      <dgm:t>
        <a:bodyPr/>
        <a:lstStyle/>
        <a:p>
          <a:endParaRPr lang="pt-BR"/>
        </a:p>
      </dgm:t>
    </dgm:pt>
    <dgm:pt modelId="{C9663C3D-19E4-401A-B5CF-B369ECA40189}" type="sibTrans" cxnId="{9D374CF3-B6BA-448E-83E6-32CA33FDB9DC}">
      <dgm:prSet/>
      <dgm:spPr/>
      <dgm:t>
        <a:bodyPr/>
        <a:lstStyle/>
        <a:p>
          <a:endParaRPr lang="pt-BR"/>
        </a:p>
      </dgm:t>
    </dgm:pt>
    <dgm:pt modelId="{0B4F0D22-9686-46BA-A19E-97A5A952DAA9}">
      <dgm:prSet phldrT="[Texto]"/>
      <dgm:spPr/>
      <dgm:t>
        <a:bodyPr/>
        <a:lstStyle/>
        <a:p>
          <a:r>
            <a:rPr lang="pt-BR" dirty="0"/>
            <a:t>Urgente</a:t>
          </a:r>
        </a:p>
      </dgm:t>
    </dgm:pt>
    <dgm:pt modelId="{CE855A91-8C02-4FFA-BD03-FA7D94F85746}" type="parTrans" cxnId="{2C1CB60C-EABA-4416-A80B-3E280C1F78DD}">
      <dgm:prSet/>
      <dgm:spPr/>
      <dgm:t>
        <a:bodyPr/>
        <a:lstStyle/>
        <a:p>
          <a:endParaRPr lang="pt-BR"/>
        </a:p>
      </dgm:t>
    </dgm:pt>
    <dgm:pt modelId="{117021C0-23DE-404B-A8AA-0B1CA59472F2}" type="sibTrans" cxnId="{2C1CB60C-EABA-4416-A80B-3E280C1F78DD}">
      <dgm:prSet/>
      <dgm:spPr/>
      <dgm:t>
        <a:bodyPr/>
        <a:lstStyle/>
        <a:p>
          <a:endParaRPr lang="pt-BR"/>
        </a:p>
      </dgm:t>
    </dgm:pt>
    <dgm:pt modelId="{7F303739-F1F0-453C-9406-108F276AD7D8}">
      <dgm:prSet phldrT="[Texto]"/>
      <dgm:spPr/>
      <dgm:t>
        <a:bodyPr/>
        <a:lstStyle/>
        <a:p>
          <a:r>
            <a:rPr lang="pt-BR" dirty="0"/>
            <a:t>Circunstancial</a:t>
          </a:r>
        </a:p>
      </dgm:t>
    </dgm:pt>
    <dgm:pt modelId="{1197D931-079F-4650-9D8E-E86BE323B4E0}" type="parTrans" cxnId="{2ABD6B8C-7DBA-4412-93B8-8EF23D1ED9B3}">
      <dgm:prSet/>
      <dgm:spPr/>
      <dgm:t>
        <a:bodyPr/>
        <a:lstStyle/>
        <a:p>
          <a:endParaRPr lang="pt-BR"/>
        </a:p>
      </dgm:t>
    </dgm:pt>
    <dgm:pt modelId="{63A8DA04-FD2F-4FB5-9904-46B300CCBAE1}" type="sibTrans" cxnId="{2ABD6B8C-7DBA-4412-93B8-8EF23D1ED9B3}">
      <dgm:prSet/>
      <dgm:spPr/>
      <dgm:t>
        <a:bodyPr/>
        <a:lstStyle/>
        <a:p>
          <a:endParaRPr lang="pt-BR"/>
        </a:p>
      </dgm:t>
    </dgm:pt>
    <dgm:pt modelId="{937DE610-3C2A-4037-B067-495B3BCF840F}" type="pres">
      <dgm:prSet presAssocID="{273DC814-BC0F-4EDC-BC5B-A3E47ACE86A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DBFB4A-E9A2-4DC5-B960-BE4056DE99EC}" type="pres">
      <dgm:prSet presAssocID="{D908599D-A8A8-40AF-BCB2-CCB44BAEAF14}" presName="roof" presStyleLbl="dkBgShp" presStyleIdx="0" presStyleCnt="2"/>
      <dgm:spPr/>
      <dgm:t>
        <a:bodyPr/>
        <a:lstStyle/>
        <a:p>
          <a:endParaRPr lang="pt-BR"/>
        </a:p>
      </dgm:t>
    </dgm:pt>
    <dgm:pt modelId="{F5927F1B-233E-467F-A3D7-50FB9500B732}" type="pres">
      <dgm:prSet presAssocID="{D908599D-A8A8-40AF-BCB2-CCB44BAEAF14}" presName="pillars" presStyleCnt="0"/>
      <dgm:spPr/>
    </dgm:pt>
    <dgm:pt modelId="{558022B4-6A08-4E31-8342-197710D551DD}" type="pres">
      <dgm:prSet presAssocID="{D908599D-A8A8-40AF-BCB2-CCB44BAEAF1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A108AA-855F-4F00-87C8-F6A16A9686A8}" type="pres">
      <dgm:prSet presAssocID="{0B4F0D22-9686-46BA-A19E-97A5A952DAA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01D5E0-4A70-4B60-AD2F-4FD1425A7A5F}" type="pres">
      <dgm:prSet presAssocID="{7F303739-F1F0-453C-9406-108F276AD7D8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CE78F3-7802-499D-B373-1FFB1D77E4AC}" type="pres">
      <dgm:prSet presAssocID="{D908599D-A8A8-40AF-BCB2-CCB44BAEAF14}" presName="base" presStyleLbl="dkBgShp" presStyleIdx="1" presStyleCnt="2"/>
      <dgm:spPr/>
    </dgm:pt>
  </dgm:ptLst>
  <dgm:cxnLst>
    <dgm:cxn modelId="{19C8E288-63ED-4F66-A7D1-65D7111DA782}" srcId="{273DC814-BC0F-4EDC-BC5B-A3E47ACE86AF}" destId="{D908599D-A8A8-40AF-BCB2-CCB44BAEAF14}" srcOrd="0" destOrd="0" parTransId="{378D493C-A6F4-4641-A4A3-DC788C655E51}" sibTransId="{4B98373B-4D72-4820-98D6-421ACA41DD7F}"/>
    <dgm:cxn modelId="{2ABD6B8C-7DBA-4412-93B8-8EF23D1ED9B3}" srcId="{D908599D-A8A8-40AF-BCB2-CCB44BAEAF14}" destId="{7F303739-F1F0-453C-9406-108F276AD7D8}" srcOrd="2" destOrd="0" parTransId="{1197D931-079F-4650-9D8E-E86BE323B4E0}" sibTransId="{63A8DA04-FD2F-4FB5-9904-46B300CCBAE1}"/>
    <dgm:cxn modelId="{9D374CF3-B6BA-448E-83E6-32CA33FDB9DC}" srcId="{D908599D-A8A8-40AF-BCB2-CCB44BAEAF14}" destId="{100C8C96-21C5-495A-92C0-315B956766A2}" srcOrd="0" destOrd="0" parTransId="{51D1120A-9D92-4E95-BE09-E4D11AFC05C4}" sibTransId="{C9663C3D-19E4-401A-B5CF-B369ECA40189}"/>
    <dgm:cxn modelId="{5DB78595-BDF9-45A4-B1FE-C9995DFA634C}" type="presOf" srcId="{D908599D-A8A8-40AF-BCB2-CCB44BAEAF14}" destId="{B1DBFB4A-E9A2-4DC5-B960-BE4056DE99EC}" srcOrd="0" destOrd="0" presId="urn:microsoft.com/office/officeart/2005/8/layout/hList3"/>
    <dgm:cxn modelId="{C24DC295-FD23-4875-BE59-AB47628D65E9}" type="presOf" srcId="{100C8C96-21C5-495A-92C0-315B956766A2}" destId="{558022B4-6A08-4E31-8342-197710D551DD}" srcOrd="0" destOrd="0" presId="urn:microsoft.com/office/officeart/2005/8/layout/hList3"/>
    <dgm:cxn modelId="{68100624-BE4C-4C30-BB9D-5BE69520A1AB}" type="presOf" srcId="{273DC814-BC0F-4EDC-BC5B-A3E47ACE86AF}" destId="{937DE610-3C2A-4037-B067-495B3BCF840F}" srcOrd="0" destOrd="0" presId="urn:microsoft.com/office/officeart/2005/8/layout/hList3"/>
    <dgm:cxn modelId="{4507196D-2163-46EF-9997-0E29F416FB3C}" type="presOf" srcId="{7F303739-F1F0-453C-9406-108F276AD7D8}" destId="{8F01D5E0-4A70-4B60-AD2F-4FD1425A7A5F}" srcOrd="0" destOrd="0" presId="urn:microsoft.com/office/officeart/2005/8/layout/hList3"/>
    <dgm:cxn modelId="{2C1CB60C-EABA-4416-A80B-3E280C1F78DD}" srcId="{D908599D-A8A8-40AF-BCB2-CCB44BAEAF14}" destId="{0B4F0D22-9686-46BA-A19E-97A5A952DAA9}" srcOrd="1" destOrd="0" parTransId="{CE855A91-8C02-4FFA-BD03-FA7D94F85746}" sibTransId="{117021C0-23DE-404B-A8AA-0B1CA59472F2}"/>
    <dgm:cxn modelId="{F9F58719-192F-435C-96B5-FD3EE78D5DE5}" type="presOf" srcId="{0B4F0D22-9686-46BA-A19E-97A5A952DAA9}" destId="{AEA108AA-855F-4F00-87C8-F6A16A9686A8}" srcOrd="0" destOrd="0" presId="urn:microsoft.com/office/officeart/2005/8/layout/hList3"/>
    <dgm:cxn modelId="{238767F1-15DA-447D-8E89-F7173C8AC5C1}" type="presParOf" srcId="{937DE610-3C2A-4037-B067-495B3BCF840F}" destId="{B1DBFB4A-E9A2-4DC5-B960-BE4056DE99EC}" srcOrd="0" destOrd="0" presId="urn:microsoft.com/office/officeart/2005/8/layout/hList3"/>
    <dgm:cxn modelId="{B0032E37-6C0E-445F-B7D7-5BC2FB3776A5}" type="presParOf" srcId="{937DE610-3C2A-4037-B067-495B3BCF840F}" destId="{F5927F1B-233E-467F-A3D7-50FB9500B732}" srcOrd="1" destOrd="0" presId="urn:microsoft.com/office/officeart/2005/8/layout/hList3"/>
    <dgm:cxn modelId="{39AA603F-970C-4ED0-A072-830AA23BBAC0}" type="presParOf" srcId="{F5927F1B-233E-467F-A3D7-50FB9500B732}" destId="{558022B4-6A08-4E31-8342-197710D551DD}" srcOrd="0" destOrd="0" presId="urn:microsoft.com/office/officeart/2005/8/layout/hList3"/>
    <dgm:cxn modelId="{75B04EB3-A369-4332-8B81-0876C658C219}" type="presParOf" srcId="{F5927F1B-233E-467F-A3D7-50FB9500B732}" destId="{AEA108AA-855F-4F00-87C8-F6A16A9686A8}" srcOrd="1" destOrd="0" presId="urn:microsoft.com/office/officeart/2005/8/layout/hList3"/>
    <dgm:cxn modelId="{0DB6E6E9-1BE6-4588-BE69-DBD53B2ACF88}" type="presParOf" srcId="{F5927F1B-233E-467F-A3D7-50FB9500B732}" destId="{8F01D5E0-4A70-4B60-AD2F-4FD1425A7A5F}" srcOrd="2" destOrd="0" presId="urn:microsoft.com/office/officeart/2005/8/layout/hList3"/>
    <dgm:cxn modelId="{3C0D2D54-8D40-4FF0-9FC2-EB971EECA1C2}" type="presParOf" srcId="{937DE610-3C2A-4037-B067-495B3BCF840F}" destId="{11CE78F3-7802-499D-B373-1FFB1D77E4A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A658D6E-1D9E-4686-B0A0-67245B9839BE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A9522D7-C629-465F-80A1-4F047EB1798E}">
      <dgm:prSet phldrT="[Texto]"/>
      <dgm:spPr/>
      <dgm:t>
        <a:bodyPr/>
        <a:lstStyle/>
        <a:p>
          <a:r>
            <a:rPr lang="pt-BR" dirty="0"/>
            <a:t>Ações</a:t>
          </a:r>
        </a:p>
      </dgm:t>
    </dgm:pt>
    <dgm:pt modelId="{EC1CEB39-D5DF-4E62-9387-EA3E84897517}" type="parTrans" cxnId="{F02E18A3-A0C5-4758-9921-22DFD1D5F546}">
      <dgm:prSet/>
      <dgm:spPr/>
      <dgm:t>
        <a:bodyPr/>
        <a:lstStyle/>
        <a:p>
          <a:endParaRPr lang="pt-BR"/>
        </a:p>
      </dgm:t>
    </dgm:pt>
    <dgm:pt modelId="{7D18F567-B4A3-417B-9B85-3CDBBA50C10B}" type="sibTrans" cxnId="{F02E18A3-A0C5-4758-9921-22DFD1D5F546}">
      <dgm:prSet/>
      <dgm:spPr/>
      <dgm:t>
        <a:bodyPr/>
        <a:lstStyle/>
        <a:p>
          <a:endParaRPr lang="pt-BR"/>
        </a:p>
      </dgm:t>
    </dgm:pt>
    <dgm:pt modelId="{A5304906-A372-4115-A164-6351E7ADE9C9}">
      <dgm:prSet phldrT="[Texto]" phldr="1"/>
      <dgm:spPr/>
      <dgm:t>
        <a:bodyPr/>
        <a:lstStyle/>
        <a:p>
          <a:endParaRPr lang="pt-BR" dirty="0"/>
        </a:p>
      </dgm:t>
    </dgm:pt>
    <dgm:pt modelId="{0CEC570F-B281-4452-8475-C429D1F951E9}" type="parTrans" cxnId="{1FA76342-5FAC-4EEC-9D74-CACF822AD57E}">
      <dgm:prSet/>
      <dgm:spPr/>
      <dgm:t>
        <a:bodyPr/>
        <a:lstStyle/>
        <a:p>
          <a:endParaRPr lang="pt-BR"/>
        </a:p>
      </dgm:t>
    </dgm:pt>
    <dgm:pt modelId="{69C5CD31-1BC6-426B-A5D3-5E34E8015F34}" type="sibTrans" cxnId="{1FA76342-5FAC-4EEC-9D74-CACF822AD57E}">
      <dgm:prSet/>
      <dgm:spPr/>
      <dgm:t>
        <a:bodyPr/>
        <a:lstStyle/>
        <a:p>
          <a:endParaRPr lang="pt-BR"/>
        </a:p>
      </dgm:t>
    </dgm:pt>
    <dgm:pt modelId="{69824929-BD92-4EFD-B7E9-4F8DF8212F2B}">
      <dgm:prSet phldrT="[Texto]"/>
      <dgm:spPr/>
      <dgm:t>
        <a:bodyPr/>
        <a:lstStyle/>
        <a:p>
          <a:r>
            <a:rPr lang="pt-BR" dirty="0"/>
            <a:t>Responsáveis</a:t>
          </a:r>
        </a:p>
      </dgm:t>
    </dgm:pt>
    <dgm:pt modelId="{BFE96511-C0A1-4D22-8DD5-554590CB5DE8}" type="parTrans" cxnId="{91DE480A-C275-4668-B7F0-A278CFACEC88}">
      <dgm:prSet/>
      <dgm:spPr/>
      <dgm:t>
        <a:bodyPr/>
        <a:lstStyle/>
        <a:p>
          <a:endParaRPr lang="pt-BR"/>
        </a:p>
      </dgm:t>
    </dgm:pt>
    <dgm:pt modelId="{84F9558D-1F69-4B3E-B67A-89F42F112A67}" type="sibTrans" cxnId="{91DE480A-C275-4668-B7F0-A278CFACEC88}">
      <dgm:prSet/>
      <dgm:spPr/>
      <dgm:t>
        <a:bodyPr/>
        <a:lstStyle/>
        <a:p>
          <a:endParaRPr lang="pt-BR"/>
        </a:p>
      </dgm:t>
    </dgm:pt>
    <dgm:pt modelId="{B73603AB-4AC6-4257-A520-FD1412AC112F}">
      <dgm:prSet phldrT="[Texto]" phldr="1"/>
      <dgm:spPr/>
      <dgm:t>
        <a:bodyPr/>
        <a:lstStyle/>
        <a:p>
          <a:endParaRPr lang="pt-BR" dirty="0"/>
        </a:p>
      </dgm:t>
    </dgm:pt>
    <dgm:pt modelId="{E25FCB07-D401-4217-87A6-FDF650B22C74}" type="parTrans" cxnId="{06803A7D-C394-4897-8FE1-ECA5976B0636}">
      <dgm:prSet/>
      <dgm:spPr/>
      <dgm:t>
        <a:bodyPr/>
        <a:lstStyle/>
        <a:p>
          <a:endParaRPr lang="pt-BR"/>
        </a:p>
      </dgm:t>
    </dgm:pt>
    <dgm:pt modelId="{6386E627-EB07-4F69-8511-ED2F0DA45D08}" type="sibTrans" cxnId="{06803A7D-C394-4897-8FE1-ECA5976B0636}">
      <dgm:prSet/>
      <dgm:spPr/>
      <dgm:t>
        <a:bodyPr/>
        <a:lstStyle/>
        <a:p>
          <a:endParaRPr lang="pt-BR"/>
        </a:p>
      </dgm:t>
    </dgm:pt>
    <dgm:pt modelId="{15B6170A-4C86-4270-B7DF-920843886457}">
      <dgm:prSet phldrT="[Texto]"/>
      <dgm:spPr/>
      <dgm:t>
        <a:bodyPr/>
        <a:lstStyle/>
        <a:p>
          <a:r>
            <a:rPr lang="pt-BR" dirty="0"/>
            <a:t>Prazo</a:t>
          </a:r>
        </a:p>
      </dgm:t>
    </dgm:pt>
    <dgm:pt modelId="{516C5F49-0C1D-4155-A641-D2E9901676BA}" type="parTrans" cxnId="{2BED913D-0EF8-49B4-9BFF-62AE2482D546}">
      <dgm:prSet/>
      <dgm:spPr/>
      <dgm:t>
        <a:bodyPr/>
        <a:lstStyle/>
        <a:p>
          <a:endParaRPr lang="pt-BR"/>
        </a:p>
      </dgm:t>
    </dgm:pt>
    <dgm:pt modelId="{0101327C-5714-46B2-A6D2-27CFC1921BAB}" type="sibTrans" cxnId="{2BED913D-0EF8-49B4-9BFF-62AE2482D546}">
      <dgm:prSet/>
      <dgm:spPr/>
      <dgm:t>
        <a:bodyPr/>
        <a:lstStyle/>
        <a:p>
          <a:endParaRPr lang="pt-BR"/>
        </a:p>
      </dgm:t>
    </dgm:pt>
    <dgm:pt modelId="{D11719C3-5C1A-4C4C-984C-8470C72D485F}">
      <dgm:prSet phldrT="[Texto]" phldr="1"/>
      <dgm:spPr/>
      <dgm:t>
        <a:bodyPr/>
        <a:lstStyle/>
        <a:p>
          <a:endParaRPr lang="pt-BR" dirty="0"/>
        </a:p>
      </dgm:t>
    </dgm:pt>
    <dgm:pt modelId="{D5B563A3-9821-456B-B363-ADE090304B9D}" type="parTrans" cxnId="{07598C1B-DAF3-42AD-9B46-18A18F8D4B89}">
      <dgm:prSet/>
      <dgm:spPr/>
      <dgm:t>
        <a:bodyPr/>
        <a:lstStyle/>
        <a:p>
          <a:endParaRPr lang="pt-BR"/>
        </a:p>
      </dgm:t>
    </dgm:pt>
    <dgm:pt modelId="{C2DBFEB1-386B-492E-9B57-7A08A3673C1C}" type="sibTrans" cxnId="{07598C1B-DAF3-42AD-9B46-18A18F8D4B89}">
      <dgm:prSet/>
      <dgm:spPr/>
      <dgm:t>
        <a:bodyPr/>
        <a:lstStyle/>
        <a:p>
          <a:endParaRPr lang="pt-BR"/>
        </a:p>
      </dgm:t>
    </dgm:pt>
    <dgm:pt modelId="{3A01562B-151C-4803-9CD8-989D3B97EBB4}" type="pres">
      <dgm:prSet presAssocID="{EA658D6E-1D9E-4686-B0A0-67245B9839BE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600A056-A818-4699-A614-59DC70C1A1EF}" type="pres">
      <dgm:prSet presAssocID="{0A9522D7-C629-465F-80A1-4F047EB1798E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0A5410-6906-401A-A5F4-339DED0AE0A2}" type="pres">
      <dgm:prSet presAssocID="{0A9522D7-C629-465F-80A1-4F047EB1798E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1DC69F-5243-4517-8E9E-E74EC6982429}" type="pres">
      <dgm:prSet presAssocID="{69824929-BD92-4EFD-B7E9-4F8DF8212F2B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40215A-5951-4B3C-BA64-FB1162C85FA5}" type="pres">
      <dgm:prSet presAssocID="{69824929-BD92-4EFD-B7E9-4F8DF8212F2B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6EAFA9-C8AF-4F86-B914-343A8FF46937}" type="pres">
      <dgm:prSet presAssocID="{15B6170A-4C86-4270-B7DF-92084388645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4A60D7-032F-49E1-A8BC-E26348BE340A}" type="pres">
      <dgm:prSet presAssocID="{15B6170A-4C86-4270-B7DF-92084388645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AF12CD9-F66C-4A03-B006-539B51F94B18}" type="presOf" srcId="{A5304906-A372-4115-A164-6351E7ADE9C9}" destId="{220A5410-6906-401A-A5F4-339DED0AE0A2}" srcOrd="0" destOrd="0" presId="urn:microsoft.com/office/officeart/2009/3/layout/IncreasingArrowsProcess"/>
    <dgm:cxn modelId="{06803A7D-C394-4897-8FE1-ECA5976B0636}" srcId="{69824929-BD92-4EFD-B7E9-4F8DF8212F2B}" destId="{B73603AB-4AC6-4257-A520-FD1412AC112F}" srcOrd="0" destOrd="0" parTransId="{E25FCB07-D401-4217-87A6-FDF650B22C74}" sibTransId="{6386E627-EB07-4F69-8511-ED2F0DA45D08}"/>
    <dgm:cxn modelId="{62DEB11D-3AB7-435D-9311-E3C1A4B276F3}" type="presOf" srcId="{B73603AB-4AC6-4257-A520-FD1412AC112F}" destId="{4F40215A-5951-4B3C-BA64-FB1162C85FA5}" srcOrd="0" destOrd="0" presId="urn:microsoft.com/office/officeart/2009/3/layout/IncreasingArrowsProcess"/>
    <dgm:cxn modelId="{34C83E2C-A66B-4124-8156-4B181545AF63}" type="presOf" srcId="{15B6170A-4C86-4270-B7DF-920843886457}" destId="{E06EAFA9-C8AF-4F86-B914-343A8FF46937}" srcOrd="0" destOrd="0" presId="urn:microsoft.com/office/officeart/2009/3/layout/IncreasingArrowsProcess"/>
    <dgm:cxn modelId="{07598C1B-DAF3-42AD-9B46-18A18F8D4B89}" srcId="{15B6170A-4C86-4270-B7DF-920843886457}" destId="{D11719C3-5C1A-4C4C-984C-8470C72D485F}" srcOrd="0" destOrd="0" parTransId="{D5B563A3-9821-456B-B363-ADE090304B9D}" sibTransId="{C2DBFEB1-386B-492E-9B57-7A08A3673C1C}"/>
    <dgm:cxn modelId="{1FA76342-5FAC-4EEC-9D74-CACF822AD57E}" srcId="{0A9522D7-C629-465F-80A1-4F047EB1798E}" destId="{A5304906-A372-4115-A164-6351E7ADE9C9}" srcOrd="0" destOrd="0" parTransId="{0CEC570F-B281-4452-8475-C429D1F951E9}" sibTransId="{69C5CD31-1BC6-426B-A5D3-5E34E8015F34}"/>
    <dgm:cxn modelId="{65082518-4BF8-4136-BE11-65CB6B6290BE}" type="presOf" srcId="{D11719C3-5C1A-4C4C-984C-8470C72D485F}" destId="{F94A60D7-032F-49E1-A8BC-E26348BE340A}" srcOrd="0" destOrd="0" presId="urn:microsoft.com/office/officeart/2009/3/layout/IncreasingArrowsProcess"/>
    <dgm:cxn modelId="{D6B1EEA2-CB07-4318-84C2-C00C475F0F7E}" type="presOf" srcId="{69824929-BD92-4EFD-B7E9-4F8DF8212F2B}" destId="{121DC69F-5243-4517-8E9E-E74EC6982429}" srcOrd="0" destOrd="0" presId="urn:microsoft.com/office/officeart/2009/3/layout/IncreasingArrowsProcess"/>
    <dgm:cxn modelId="{44A8E210-AA61-4E1F-8B15-97A2FA60330E}" type="presOf" srcId="{0A9522D7-C629-465F-80A1-4F047EB1798E}" destId="{A600A056-A818-4699-A614-59DC70C1A1EF}" srcOrd="0" destOrd="0" presId="urn:microsoft.com/office/officeart/2009/3/layout/IncreasingArrowsProcess"/>
    <dgm:cxn modelId="{2BED913D-0EF8-49B4-9BFF-62AE2482D546}" srcId="{EA658D6E-1D9E-4686-B0A0-67245B9839BE}" destId="{15B6170A-4C86-4270-B7DF-920843886457}" srcOrd="2" destOrd="0" parTransId="{516C5F49-0C1D-4155-A641-D2E9901676BA}" sibTransId="{0101327C-5714-46B2-A6D2-27CFC1921BAB}"/>
    <dgm:cxn modelId="{7052E565-B8A5-45E2-A9CC-163AF4C02990}" type="presOf" srcId="{EA658D6E-1D9E-4686-B0A0-67245B9839BE}" destId="{3A01562B-151C-4803-9CD8-989D3B97EBB4}" srcOrd="0" destOrd="0" presId="urn:microsoft.com/office/officeart/2009/3/layout/IncreasingArrowsProcess"/>
    <dgm:cxn modelId="{91DE480A-C275-4668-B7F0-A278CFACEC88}" srcId="{EA658D6E-1D9E-4686-B0A0-67245B9839BE}" destId="{69824929-BD92-4EFD-B7E9-4F8DF8212F2B}" srcOrd="1" destOrd="0" parTransId="{BFE96511-C0A1-4D22-8DD5-554590CB5DE8}" sibTransId="{84F9558D-1F69-4B3E-B67A-89F42F112A67}"/>
    <dgm:cxn modelId="{F02E18A3-A0C5-4758-9921-22DFD1D5F546}" srcId="{EA658D6E-1D9E-4686-B0A0-67245B9839BE}" destId="{0A9522D7-C629-465F-80A1-4F047EB1798E}" srcOrd="0" destOrd="0" parTransId="{EC1CEB39-D5DF-4E62-9387-EA3E84897517}" sibTransId="{7D18F567-B4A3-417B-9B85-3CDBBA50C10B}"/>
    <dgm:cxn modelId="{424E34D4-737C-453B-8541-9C297538EF89}" type="presParOf" srcId="{3A01562B-151C-4803-9CD8-989D3B97EBB4}" destId="{A600A056-A818-4699-A614-59DC70C1A1EF}" srcOrd="0" destOrd="0" presId="urn:microsoft.com/office/officeart/2009/3/layout/IncreasingArrowsProcess"/>
    <dgm:cxn modelId="{75191170-A12F-4CBE-93C2-ACA9E9945768}" type="presParOf" srcId="{3A01562B-151C-4803-9CD8-989D3B97EBB4}" destId="{220A5410-6906-401A-A5F4-339DED0AE0A2}" srcOrd="1" destOrd="0" presId="urn:microsoft.com/office/officeart/2009/3/layout/IncreasingArrowsProcess"/>
    <dgm:cxn modelId="{BAB90966-5414-4C99-8B10-F5F3EB34DF01}" type="presParOf" srcId="{3A01562B-151C-4803-9CD8-989D3B97EBB4}" destId="{121DC69F-5243-4517-8E9E-E74EC6982429}" srcOrd="2" destOrd="0" presId="urn:microsoft.com/office/officeart/2009/3/layout/IncreasingArrowsProcess"/>
    <dgm:cxn modelId="{38187A4B-9D65-4719-BE1E-545E671326FA}" type="presParOf" srcId="{3A01562B-151C-4803-9CD8-989D3B97EBB4}" destId="{4F40215A-5951-4B3C-BA64-FB1162C85FA5}" srcOrd="3" destOrd="0" presId="urn:microsoft.com/office/officeart/2009/3/layout/IncreasingArrowsProcess"/>
    <dgm:cxn modelId="{CCEAA5CC-5CAB-4184-AA30-C999D3CB1BBF}" type="presParOf" srcId="{3A01562B-151C-4803-9CD8-989D3B97EBB4}" destId="{E06EAFA9-C8AF-4F86-B914-343A8FF46937}" srcOrd="4" destOrd="0" presId="urn:microsoft.com/office/officeart/2009/3/layout/IncreasingArrowsProcess"/>
    <dgm:cxn modelId="{1A74AB59-6239-44BB-A7D3-44DB2CA59D24}" type="presParOf" srcId="{3A01562B-151C-4803-9CD8-989D3B97EBB4}" destId="{F94A60D7-032F-49E1-A8BC-E26348BE340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1981B5-D0FF-4081-B5B0-E95269644BA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A1DE65-36E2-48C7-9C02-09A80500CCF1}">
      <dgm:prSet phldrT="[Texto]"/>
      <dgm:spPr/>
      <dgm:t>
        <a:bodyPr/>
        <a:lstStyle/>
        <a:p>
          <a:r>
            <a:rPr lang="pt-BR" b="1" dirty="0"/>
            <a:t>Agenda Física e/ou virtual</a:t>
          </a:r>
        </a:p>
      </dgm:t>
    </dgm:pt>
    <dgm:pt modelId="{F79305FB-EE39-49E0-BD5E-B074E0435F77}" type="parTrans" cxnId="{BC01F2CA-6FCA-43AE-B325-0867D909A80D}">
      <dgm:prSet/>
      <dgm:spPr/>
      <dgm:t>
        <a:bodyPr/>
        <a:lstStyle/>
        <a:p>
          <a:endParaRPr lang="pt-BR"/>
        </a:p>
      </dgm:t>
    </dgm:pt>
    <dgm:pt modelId="{C30F9F23-949E-4775-99A5-FDE0CE68CCB3}" type="sibTrans" cxnId="{BC01F2CA-6FCA-43AE-B325-0867D909A80D}">
      <dgm:prSet/>
      <dgm:spPr/>
      <dgm:t>
        <a:bodyPr/>
        <a:lstStyle/>
        <a:p>
          <a:endParaRPr lang="pt-BR"/>
        </a:p>
      </dgm:t>
    </dgm:pt>
    <dgm:pt modelId="{5A60D487-1786-4097-B2DC-18F2BB6E2382}">
      <dgm:prSet phldrT="[Texto]"/>
      <dgm:spPr/>
      <dgm:t>
        <a:bodyPr/>
        <a:lstStyle/>
        <a:p>
          <a:r>
            <a:rPr lang="pt-BR" b="1" dirty="0" err="1"/>
            <a:t>Planners</a:t>
          </a:r>
          <a:endParaRPr lang="pt-BR" b="1" dirty="0"/>
        </a:p>
      </dgm:t>
    </dgm:pt>
    <dgm:pt modelId="{2A1A0DAE-9EF3-4A84-8A1B-826A3239B1A5}" type="parTrans" cxnId="{3B7885D6-F313-4F8E-85DF-2C5E2686E4F1}">
      <dgm:prSet/>
      <dgm:spPr/>
      <dgm:t>
        <a:bodyPr/>
        <a:lstStyle/>
        <a:p>
          <a:endParaRPr lang="pt-BR"/>
        </a:p>
      </dgm:t>
    </dgm:pt>
    <dgm:pt modelId="{106E71BA-A5BC-4BC4-B1CE-EB85E6B7132C}" type="sibTrans" cxnId="{3B7885D6-F313-4F8E-85DF-2C5E2686E4F1}">
      <dgm:prSet/>
      <dgm:spPr/>
      <dgm:t>
        <a:bodyPr/>
        <a:lstStyle/>
        <a:p>
          <a:endParaRPr lang="pt-BR"/>
        </a:p>
      </dgm:t>
    </dgm:pt>
    <dgm:pt modelId="{5992201E-B0ED-49DD-A46E-9E3016B26454}">
      <dgm:prSet phldrT="[Texto]"/>
      <dgm:spPr/>
      <dgm:t>
        <a:bodyPr/>
        <a:lstStyle/>
        <a:p>
          <a:r>
            <a:rPr lang="pt-BR" b="1" dirty="0"/>
            <a:t>Aplicativos de organização de tempo (Ex. </a:t>
          </a:r>
          <a:r>
            <a:rPr lang="pt-BR" b="1" dirty="0" err="1"/>
            <a:t>Keep</a:t>
          </a:r>
          <a:r>
            <a:rPr lang="pt-BR" b="1" dirty="0"/>
            <a:t>, </a:t>
          </a:r>
          <a:r>
            <a:rPr lang="pt-BR" b="1" dirty="0" err="1"/>
            <a:t>Evernote</a:t>
          </a:r>
          <a:r>
            <a:rPr lang="pt-BR" b="1" dirty="0"/>
            <a:t>, entre outros).</a:t>
          </a:r>
        </a:p>
      </dgm:t>
    </dgm:pt>
    <dgm:pt modelId="{70DC3D82-A360-4018-BF72-C07A71575285}" type="parTrans" cxnId="{8A98BF74-408D-4F78-BEFD-750EF24A917B}">
      <dgm:prSet/>
      <dgm:spPr/>
      <dgm:t>
        <a:bodyPr/>
        <a:lstStyle/>
        <a:p>
          <a:endParaRPr lang="pt-BR"/>
        </a:p>
      </dgm:t>
    </dgm:pt>
    <dgm:pt modelId="{8DEB9457-8AD3-4541-847C-18FBF1A112BF}" type="sibTrans" cxnId="{8A98BF74-408D-4F78-BEFD-750EF24A917B}">
      <dgm:prSet/>
      <dgm:spPr/>
      <dgm:t>
        <a:bodyPr/>
        <a:lstStyle/>
        <a:p>
          <a:endParaRPr lang="pt-BR"/>
        </a:p>
      </dgm:t>
    </dgm:pt>
    <dgm:pt modelId="{BCA0A0EC-168A-4BCD-B08C-4E68F915F9AE}">
      <dgm:prSet phldrT="[Texto]"/>
      <dgm:spPr/>
      <dgm:t>
        <a:bodyPr/>
        <a:lstStyle/>
        <a:p>
          <a:r>
            <a:rPr lang="pt-BR" b="1" dirty="0"/>
            <a:t>Cadernos de registro (físicos ou virtuais).</a:t>
          </a:r>
        </a:p>
      </dgm:t>
    </dgm:pt>
    <dgm:pt modelId="{9BA4AC31-7C82-49DC-AD0A-9DF5218772B1}" type="parTrans" cxnId="{E18A6482-C710-4120-B334-11AF04418F0B}">
      <dgm:prSet/>
      <dgm:spPr/>
      <dgm:t>
        <a:bodyPr/>
        <a:lstStyle/>
        <a:p>
          <a:endParaRPr lang="pt-BR"/>
        </a:p>
      </dgm:t>
    </dgm:pt>
    <dgm:pt modelId="{93BCDEC4-B648-4F07-8BB9-E3DC6F535239}" type="sibTrans" cxnId="{E18A6482-C710-4120-B334-11AF04418F0B}">
      <dgm:prSet/>
      <dgm:spPr/>
      <dgm:t>
        <a:bodyPr/>
        <a:lstStyle/>
        <a:p>
          <a:endParaRPr lang="pt-BR"/>
        </a:p>
      </dgm:t>
    </dgm:pt>
    <dgm:pt modelId="{6DF0893C-B25B-4DB9-B2D4-9DBE0B506BFA}">
      <dgm:prSet phldrT="[Texto]"/>
      <dgm:spPr/>
      <dgm:t>
        <a:bodyPr/>
        <a:lstStyle/>
        <a:p>
          <a:r>
            <a:rPr lang="pt-BR" b="1" dirty="0"/>
            <a:t>Aplicativos de nuvens de palavras, mapas conceituais, entre outros.</a:t>
          </a:r>
        </a:p>
      </dgm:t>
    </dgm:pt>
    <dgm:pt modelId="{906803E3-F06A-48B3-BE4E-A8982540A9E4}" type="parTrans" cxnId="{616A5A99-3DEA-4E7D-94D6-795327770EB6}">
      <dgm:prSet/>
      <dgm:spPr/>
      <dgm:t>
        <a:bodyPr/>
        <a:lstStyle/>
        <a:p>
          <a:endParaRPr lang="pt-BR"/>
        </a:p>
      </dgm:t>
    </dgm:pt>
    <dgm:pt modelId="{2A15B319-0C83-4316-B3F9-A20C93143137}" type="sibTrans" cxnId="{616A5A99-3DEA-4E7D-94D6-795327770EB6}">
      <dgm:prSet/>
      <dgm:spPr/>
      <dgm:t>
        <a:bodyPr/>
        <a:lstStyle/>
        <a:p>
          <a:endParaRPr lang="pt-BR"/>
        </a:p>
      </dgm:t>
    </dgm:pt>
    <dgm:pt modelId="{E1FF4BFE-F8D8-4C88-9072-19BFB4707205}" type="pres">
      <dgm:prSet presAssocID="{DA1981B5-D0FF-4081-B5B0-E95269644BA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76A043C-7576-4E70-991B-44430B869940}" type="pres">
      <dgm:prSet presAssocID="{B5A1DE65-36E2-48C7-9C02-09A80500CCF1}" presName="node" presStyleLbl="node1" presStyleIdx="0" presStyleCnt="5" custLinFactNeighborX="-74" custLinFactNeighborY="-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7E731D-F840-4872-AEA2-704A764B3A7C}" type="pres">
      <dgm:prSet presAssocID="{C30F9F23-949E-4775-99A5-FDE0CE68CCB3}" presName="sibTrans" presStyleCnt="0"/>
      <dgm:spPr/>
    </dgm:pt>
    <dgm:pt modelId="{2E8847E8-4FC5-4303-BB9F-7D4EC037151D}" type="pres">
      <dgm:prSet presAssocID="{5A60D487-1786-4097-B2DC-18F2BB6E238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80B42C-F9FB-4520-903B-F6B40A0474A9}" type="pres">
      <dgm:prSet presAssocID="{106E71BA-A5BC-4BC4-B1CE-EB85E6B7132C}" presName="sibTrans" presStyleCnt="0"/>
      <dgm:spPr/>
    </dgm:pt>
    <dgm:pt modelId="{D056B90A-2266-4166-888A-18C370F083FC}" type="pres">
      <dgm:prSet presAssocID="{5992201E-B0ED-49DD-A46E-9E3016B264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4DF591-769C-4477-B45D-13BE4C854450}" type="pres">
      <dgm:prSet presAssocID="{8DEB9457-8AD3-4541-847C-18FBF1A112BF}" presName="sibTrans" presStyleCnt="0"/>
      <dgm:spPr/>
    </dgm:pt>
    <dgm:pt modelId="{648502FA-3599-4918-836E-1193AC754DB6}" type="pres">
      <dgm:prSet presAssocID="{BCA0A0EC-168A-4BCD-B08C-4E68F915F9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855571-3726-4C04-8E0D-669BF76CF635}" type="pres">
      <dgm:prSet presAssocID="{93BCDEC4-B648-4F07-8BB9-E3DC6F535239}" presName="sibTrans" presStyleCnt="0"/>
      <dgm:spPr/>
    </dgm:pt>
    <dgm:pt modelId="{38590FAB-69C4-4375-AF72-758C27F65F15}" type="pres">
      <dgm:prSet presAssocID="{6DF0893C-B25B-4DB9-B2D4-9DBE0B506B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0F7067-E6ED-41B7-9F90-E5BAE0E90482}" type="presOf" srcId="{5992201E-B0ED-49DD-A46E-9E3016B26454}" destId="{D056B90A-2266-4166-888A-18C370F083FC}" srcOrd="0" destOrd="0" presId="urn:microsoft.com/office/officeart/2005/8/layout/default#2"/>
    <dgm:cxn modelId="{EFC242FB-4E9B-4EFC-BFF3-840CF06EFE09}" type="presOf" srcId="{5A60D487-1786-4097-B2DC-18F2BB6E2382}" destId="{2E8847E8-4FC5-4303-BB9F-7D4EC037151D}" srcOrd="0" destOrd="0" presId="urn:microsoft.com/office/officeart/2005/8/layout/default#2"/>
    <dgm:cxn modelId="{E096B5E1-B55A-43E9-9940-F746B5FE204F}" type="presOf" srcId="{BCA0A0EC-168A-4BCD-B08C-4E68F915F9AE}" destId="{648502FA-3599-4918-836E-1193AC754DB6}" srcOrd="0" destOrd="0" presId="urn:microsoft.com/office/officeart/2005/8/layout/default#2"/>
    <dgm:cxn modelId="{7E6C8149-E32B-43E0-A583-4F13A1DDEE74}" type="presOf" srcId="{6DF0893C-B25B-4DB9-B2D4-9DBE0B506BFA}" destId="{38590FAB-69C4-4375-AF72-758C27F65F15}" srcOrd="0" destOrd="0" presId="urn:microsoft.com/office/officeart/2005/8/layout/default#2"/>
    <dgm:cxn modelId="{BC01F2CA-6FCA-43AE-B325-0867D909A80D}" srcId="{DA1981B5-D0FF-4081-B5B0-E95269644BA6}" destId="{B5A1DE65-36E2-48C7-9C02-09A80500CCF1}" srcOrd="0" destOrd="0" parTransId="{F79305FB-EE39-49E0-BD5E-B074E0435F77}" sibTransId="{C30F9F23-949E-4775-99A5-FDE0CE68CCB3}"/>
    <dgm:cxn modelId="{8A98BF74-408D-4F78-BEFD-750EF24A917B}" srcId="{DA1981B5-D0FF-4081-B5B0-E95269644BA6}" destId="{5992201E-B0ED-49DD-A46E-9E3016B26454}" srcOrd="2" destOrd="0" parTransId="{70DC3D82-A360-4018-BF72-C07A71575285}" sibTransId="{8DEB9457-8AD3-4541-847C-18FBF1A112BF}"/>
    <dgm:cxn modelId="{C309918D-0B42-4773-97BB-CA9925D2AD8F}" type="presOf" srcId="{B5A1DE65-36E2-48C7-9C02-09A80500CCF1}" destId="{176A043C-7576-4E70-991B-44430B869940}" srcOrd="0" destOrd="0" presId="urn:microsoft.com/office/officeart/2005/8/layout/default#2"/>
    <dgm:cxn modelId="{C0D022C3-8C35-4050-88F8-4F383837656A}" type="presOf" srcId="{DA1981B5-D0FF-4081-B5B0-E95269644BA6}" destId="{E1FF4BFE-F8D8-4C88-9072-19BFB4707205}" srcOrd="0" destOrd="0" presId="urn:microsoft.com/office/officeart/2005/8/layout/default#2"/>
    <dgm:cxn modelId="{616A5A99-3DEA-4E7D-94D6-795327770EB6}" srcId="{DA1981B5-D0FF-4081-B5B0-E95269644BA6}" destId="{6DF0893C-B25B-4DB9-B2D4-9DBE0B506BFA}" srcOrd="4" destOrd="0" parTransId="{906803E3-F06A-48B3-BE4E-A8982540A9E4}" sibTransId="{2A15B319-0C83-4316-B3F9-A20C93143137}"/>
    <dgm:cxn modelId="{E18A6482-C710-4120-B334-11AF04418F0B}" srcId="{DA1981B5-D0FF-4081-B5B0-E95269644BA6}" destId="{BCA0A0EC-168A-4BCD-B08C-4E68F915F9AE}" srcOrd="3" destOrd="0" parTransId="{9BA4AC31-7C82-49DC-AD0A-9DF5218772B1}" sibTransId="{93BCDEC4-B648-4F07-8BB9-E3DC6F535239}"/>
    <dgm:cxn modelId="{3B7885D6-F313-4F8E-85DF-2C5E2686E4F1}" srcId="{DA1981B5-D0FF-4081-B5B0-E95269644BA6}" destId="{5A60D487-1786-4097-B2DC-18F2BB6E2382}" srcOrd="1" destOrd="0" parTransId="{2A1A0DAE-9EF3-4A84-8A1B-826A3239B1A5}" sibTransId="{106E71BA-A5BC-4BC4-B1CE-EB85E6B7132C}"/>
    <dgm:cxn modelId="{3B1BF432-B7BE-49F0-A2C3-52EA13B6749F}" type="presParOf" srcId="{E1FF4BFE-F8D8-4C88-9072-19BFB4707205}" destId="{176A043C-7576-4E70-991B-44430B869940}" srcOrd="0" destOrd="0" presId="urn:microsoft.com/office/officeart/2005/8/layout/default#2"/>
    <dgm:cxn modelId="{FE2FAF90-F4DD-42D6-AE54-46E11CE81991}" type="presParOf" srcId="{E1FF4BFE-F8D8-4C88-9072-19BFB4707205}" destId="{4D7E731D-F840-4872-AEA2-704A764B3A7C}" srcOrd="1" destOrd="0" presId="urn:microsoft.com/office/officeart/2005/8/layout/default#2"/>
    <dgm:cxn modelId="{B6CCF150-D6E9-483F-9AB0-5FF8AA099D8E}" type="presParOf" srcId="{E1FF4BFE-F8D8-4C88-9072-19BFB4707205}" destId="{2E8847E8-4FC5-4303-BB9F-7D4EC037151D}" srcOrd="2" destOrd="0" presId="urn:microsoft.com/office/officeart/2005/8/layout/default#2"/>
    <dgm:cxn modelId="{F843C839-E317-46B6-BCB2-AED7E7A9E244}" type="presParOf" srcId="{E1FF4BFE-F8D8-4C88-9072-19BFB4707205}" destId="{C580B42C-F9FB-4520-903B-F6B40A0474A9}" srcOrd="3" destOrd="0" presId="urn:microsoft.com/office/officeart/2005/8/layout/default#2"/>
    <dgm:cxn modelId="{E7D1ADB4-8C25-4458-A3AE-8FBF71412583}" type="presParOf" srcId="{E1FF4BFE-F8D8-4C88-9072-19BFB4707205}" destId="{D056B90A-2266-4166-888A-18C370F083FC}" srcOrd="4" destOrd="0" presId="urn:microsoft.com/office/officeart/2005/8/layout/default#2"/>
    <dgm:cxn modelId="{F0896A38-6130-4D5E-B67A-C18189303ACB}" type="presParOf" srcId="{E1FF4BFE-F8D8-4C88-9072-19BFB4707205}" destId="{0E4DF591-769C-4477-B45D-13BE4C854450}" srcOrd="5" destOrd="0" presId="urn:microsoft.com/office/officeart/2005/8/layout/default#2"/>
    <dgm:cxn modelId="{086A15E0-A2F7-45B4-ACF1-A8DE93EF45FE}" type="presParOf" srcId="{E1FF4BFE-F8D8-4C88-9072-19BFB4707205}" destId="{648502FA-3599-4918-836E-1193AC754DB6}" srcOrd="6" destOrd="0" presId="urn:microsoft.com/office/officeart/2005/8/layout/default#2"/>
    <dgm:cxn modelId="{E0472ECD-0F5D-4D3E-8C60-4C492D26A0CE}" type="presParOf" srcId="{E1FF4BFE-F8D8-4C88-9072-19BFB4707205}" destId="{DC855571-3726-4C04-8E0D-669BF76CF635}" srcOrd="7" destOrd="0" presId="urn:microsoft.com/office/officeart/2005/8/layout/default#2"/>
    <dgm:cxn modelId="{6CDF5CA6-15CF-4847-805F-1B1CD35B12BF}" type="presParOf" srcId="{E1FF4BFE-F8D8-4C88-9072-19BFB4707205}" destId="{38590FAB-69C4-4375-AF72-758C27F65F15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AA5E531-95E5-405F-AFB8-2AF62E042317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EB6EDD-C63B-4D3F-91FF-64DA44990DC4}">
      <dgm:prSet phldrT="[Texto]"/>
      <dgm:spPr/>
      <dgm:t>
        <a:bodyPr/>
        <a:lstStyle/>
        <a:p>
          <a:r>
            <a:rPr lang="pt-BR" dirty="0"/>
            <a:t>Apreciar</a:t>
          </a:r>
        </a:p>
      </dgm:t>
    </dgm:pt>
    <dgm:pt modelId="{A14FA560-230B-4D65-B35B-F0B3F4AC0483}" type="parTrans" cxnId="{BFFCB73F-00E9-4E8F-8098-D04B05339087}">
      <dgm:prSet/>
      <dgm:spPr/>
      <dgm:t>
        <a:bodyPr/>
        <a:lstStyle/>
        <a:p>
          <a:endParaRPr lang="pt-BR"/>
        </a:p>
      </dgm:t>
    </dgm:pt>
    <dgm:pt modelId="{1A56BF6D-6A51-4D33-AC1B-F172D8D2A622}" type="sibTrans" cxnId="{BFFCB73F-00E9-4E8F-8098-D04B05339087}">
      <dgm:prSet/>
      <dgm:spPr/>
      <dgm:t>
        <a:bodyPr/>
        <a:lstStyle/>
        <a:p>
          <a:endParaRPr lang="pt-BR"/>
        </a:p>
      </dgm:t>
    </dgm:pt>
    <dgm:pt modelId="{7387184C-4133-433D-823B-3E9B4244C173}">
      <dgm:prSet phldrT="[Texto]"/>
      <dgm:spPr/>
      <dgm:t>
        <a:bodyPr/>
        <a:lstStyle/>
        <a:p>
          <a:r>
            <a:rPr lang="pt-BR" dirty="0"/>
            <a:t>Criar</a:t>
          </a:r>
        </a:p>
      </dgm:t>
    </dgm:pt>
    <dgm:pt modelId="{8ECFC314-FAC7-4A59-9CF3-C9D93B42C2CB}" type="parTrans" cxnId="{568CA999-7775-4D99-A2F0-0DD9DA4BA832}">
      <dgm:prSet/>
      <dgm:spPr/>
      <dgm:t>
        <a:bodyPr/>
        <a:lstStyle/>
        <a:p>
          <a:endParaRPr lang="pt-BR"/>
        </a:p>
      </dgm:t>
    </dgm:pt>
    <dgm:pt modelId="{0AE33502-8DA7-46A7-9DA8-9DC6D347342B}" type="sibTrans" cxnId="{568CA999-7775-4D99-A2F0-0DD9DA4BA832}">
      <dgm:prSet/>
      <dgm:spPr/>
      <dgm:t>
        <a:bodyPr/>
        <a:lstStyle/>
        <a:p>
          <a:endParaRPr lang="pt-BR"/>
        </a:p>
      </dgm:t>
    </dgm:pt>
    <dgm:pt modelId="{3C325329-6907-4111-A5A1-270242F34AFC}">
      <dgm:prSet phldrT="[Texto]"/>
      <dgm:spPr/>
      <dgm:t>
        <a:bodyPr/>
        <a:lstStyle/>
        <a:p>
          <a:r>
            <a:rPr lang="pt-BR" b="1" dirty="0"/>
            <a:t>ARTE</a:t>
          </a:r>
        </a:p>
      </dgm:t>
    </dgm:pt>
    <dgm:pt modelId="{6D353DFB-362A-4CB8-BAF9-E6C74526732B}" type="parTrans" cxnId="{804AEC96-D5A8-43CD-A8BE-13BC252D1459}">
      <dgm:prSet/>
      <dgm:spPr/>
      <dgm:t>
        <a:bodyPr/>
        <a:lstStyle/>
        <a:p>
          <a:endParaRPr lang="pt-BR"/>
        </a:p>
      </dgm:t>
    </dgm:pt>
    <dgm:pt modelId="{441C0A9F-B9A0-4379-9187-7027820C06CA}" type="sibTrans" cxnId="{804AEC96-D5A8-43CD-A8BE-13BC252D1459}">
      <dgm:prSet/>
      <dgm:spPr/>
      <dgm:t>
        <a:bodyPr/>
        <a:lstStyle/>
        <a:p>
          <a:endParaRPr lang="pt-BR"/>
        </a:p>
      </dgm:t>
    </dgm:pt>
    <dgm:pt modelId="{5757972D-E2E6-4400-88EA-A3CA3E2C2380}">
      <dgm:prSet phldrT="[Texto]"/>
      <dgm:spPr/>
      <dgm:t>
        <a:bodyPr/>
        <a:lstStyle/>
        <a:p>
          <a:r>
            <a:rPr lang="pt-BR" dirty="0"/>
            <a:t>Refletir</a:t>
          </a:r>
        </a:p>
      </dgm:t>
    </dgm:pt>
    <dgm:pt modelId="{C7BB1B77-954F-4422-B60E-8A405539D402}" type="parTrans" cxnId="{1DB80B15-27CB-4F1E-8780-4DE5617441B4}">
      <dgm:prSet/>
      <dgm:spPr/>
      <dgm:t>
        <a:bodyPr/>
        <a:lstStyle/>
        <a:p>
          <a:endParaRPr lang="pt-BR"/>
        </a:p>
      </dgm:t>
    </dgm:pt>
    <dgm:pt modelId="{E6FAA7B3-A4CA-4A7F-B9A7-DD64C0512023}" type="sibTrans" cxnId="{1DB80B15-27CB-4F1E-8780-4DE5617441B4}">
      <dgm:prSet/>
      <dgm:spPr/>
      <dgm:t>
        <a:bodyPr/>
        <a:lstStyle/>
        <a:p>
          <a:endParaRPr lang="pt-BR"/>
        </a:p>
      </dgm:t>
    </dgm:pt>
    <dgm:pt modelId="{CA9A132A-3F61-480B-96D0-BAC9D1745769}" type="pres">
      <dgm:prSet presAssocID="{6AA5E531-95E5-405F-AFB8-2AF62E042317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F7C692E-C56F-44CA-BC80-B5068AD61414}" type="pres">
      <dgm:prSet presAssocID="{6AA5E531-95E5-405F-AFB8-2AF62E042317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263F1B-C5AF-4119-9790-AB9F3A186AEE}" type="pres">
      <dgm:prSet presAssocID="{6AA5E531-95E5-405F-AFB8-2AF62E042317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414CC3-10D7-44E1-86DB-328AAF6E15B7}" type="pres">
      <dgm:prSet presAssocID="{6AA5E531-95E5-405F-AFB8-2AF62E042317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4CC0C-D08A-4DBE-9A17-24C030FD8C1A}" type="pres">
      <dgm:prSet presAssocID="{6AA5E531-95E5-405F-AFB8-2AF62E042317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FA3397-E935-4623-B73A-BB6566C425F9}" type="presOf" srcId="{5757972D-E2E6-4400-88EA-A3CA3E2C2380}" destId="{FCF4CC0C-D08A-4DBE-9A17-24C030FD8C1A}" srcOrd="0" destOrd="0" presId="urn:microsoft.com/office/officeart/2005/8/layout/pyramid4"/>
    <dgm:cxn modelId="{075DB79C-CE27-43C7-891C-E6B550050CE5}" type="presOf" srcId="{7387184C-4133-433D-823B-3E9B4244C173}" destId="{B8263F1B-C5AF-4119-9790-AB9F3A186AEE}" srcOrd="0" destOrd="0" presId="urn:microsoft.com/office/officeart/2005/8/layout/pyramid4"/>
    <dgm:cxn modelId="{1DB80B15-27CB-4F1E-8780-4DE5617441B4}" srcId="{6AA5E531-95E5-405F-AFB8-2AF62E042317}" destId="{5757972D-E2E6-4400-88EA-A3CA3E2C2380}" srcOrd="3" destOrd="0" parTransId="{C7BB1B77-954F-4422-B60E-8A405539D402}" sibTransId="{E6FAA7B3-A4CA-4A7F-B9A7-DD64C0512023}"/>
    <dgm:cxn modelId="{D193128E-96DA-46FD-A081-1C1E91C73C1B}" type="presOf" srcId="{3C325329-6907-4111-A5A1-270242F34AFC}" destId="{09414CC3-10D7-44E1-86DB-328AAF6E15B7}" srcOrd="0" destOrd="0" presId="urn:microsoft.com/office/officeart/2005/8/layout/pyramid4"/>
    <dgm:cxn modelId="{568CA999-7775-4D99-A2F0-0DD9DA4BA832}" srcId="{6AA5E531-95E5-405F-AFB8-2AF62E042317}" destId="{7387184C-4133-433D-823B-3E9B4244C173}" srcOrd="1" destOrd="0" parTransId="{8ECFC314-FAC7-4A59-9CF3-C9D93B42C2CB}" sibTransId="{0AE33502-8DA7-46A7-9DA8-9DC6D347342B}"/>
    <dgm:cxn modelId="{BFFCB73F-00E9-4E8F-8098-D04B05339087}" srcId="{6AA5E531-95E5-405F-AFB8-2AF62E042317}" destId="{DBEB6EDD-C63B-4D3F-91FF-64DA44990DC4}" srcOrd="0" destOrd="0" parTransId="{A14FA560-230B-4D65-B35B-F0B3F4AC0483}" sibTransId="{1A56BF6D-6A51-4D33-AC1B-F172D8D2A622}"/>
    <dgm:cxn modelId="{804AEC96-D5A8-43CD-A8BE-13BC252D1459}" srcId="{6AA5E531-95E5-405F-AFB8-2AF62E042317}" destId="{3C325329-6907-4111-A5A1-270242F34AFC}" srcOrd="2" destOrd="0" parTransId="{6D353DFB-362A-4CB8-BAF9-E6C74526732B}" sibTransId="{441C0A9F-B9A0-4379-9187-7027820C06CA}"/>
    <dgm:cxn modelId="{D11E6C65-ECAB-4563-886D-C35D2EB4FFC1}" type="presOf" srcId="{DBEB6EDD-C63B-4D3F-91FF-64DA44990DC4}" destId="{2F7C692E-C56F-44CA-BC80-B5068AD61414}" srcOrd="0" destOrd="0" presId="urn:microsoft.com/office/officeart/2005/8/layout/pyramid4"/>
    <dgm:cxn modelId="{82732469-2F3E-49B0-A057-324F12E6670C}" type="presOf" srcId="{6AA5E531-95E5-405F-AFB8-2AF62E042317}" destId="{CA9A132A-3F61-480B-96D0-BAC9D1745769}" srcOrd="0" destOrd="0" presId="urn:microsoft.com/office/officeart/2005/8/layout/pyramid4"/>
    <dgm:cxn modelId="{04F9F02F-7032-4E03-A941-A3A8E04ADB51}" type="presParOf" srcId="{CA9A132A-3F61-480B-96D0-BAC9D1745769}" destId="{2F7C692E-C56F-44CA-BC80-B5068AD61414}" srcOrd="0" destOrd="0" presId="urn:microsoft.com/office/officeart/2005/8/layout/pyramid4"/>
    <dgm:cxn modelId="{3BF3329C-8E0B-4951-A57B-8B542B299E16}" type="presParOf" srcId="{CA9A132A-3F61-480B-96D0-BAC9D1745769}" destId="{B8263F1B-C5AF-4119-9790-AB9F3A186AEE}" srcOrd="1" destOrd="0" presId="urn:microsoft.com/office/officeart/2005/8/layout/pyramid4"/>
    <dgm:cxn modelId="{240D258A-4EEE-4C49-AA38-16A65BF25BA5}" type="presParOf" srcId="{CA9A132A-3F61-480B-96D0-BAC9D1745769}" destId="{09414CC3-10D7-44E1-86DB-328AAF6E15B7}" srcOrd="2" destOrd="0" presId="urn:microsoft.com/office/officeart/2005/8/layout/pyramid4"/>
    <dgm:cxn modelId="{44077B9A-DBD9-4FB8-9728-4AE4C8DE996F}" type="presParOf" srcId="{CA9A132A-3F61-480B-96D0-BAC9D1745769}" destId="{FCF4CC0C-D08A-4DBE-9A17-24C030FD8C1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A7BC9C-86F0-41FE-810C-879A46DB5AE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B3F406-2E17-4F51-8CEE-75CC47E1EA5C}">
      <dgm:prSet phldrT="[Texto]"/>
      <dgm:spPr/>
      <dgm:t>
        <a:bodyPr/>
        <a:lstStyle/>
        <a:p>
          <a:r>
            <a:rPr lang="pt-BR" dirty="0"/>
            <a:t>Atividade física...</a:t>
          </a:r>
        </a:p>
      </dgm:t>
    </dgm:pt>
    <dgm:pt modelId="{B63320A4-330E-48F8-86EE-AD0A24EA25FB}" type="parTrans" cxnId="{F3ABB23E-ABA1-4FB7-9770-6AEA213AB461}">
      <dgm:prSet/>
      <dgm:spPr/>
      <dgm:t>
        <a:bodyPr/>
        <a:lstStyle/>
        <a:p>
          <a:endParaRPr lang="pt-BR"/>
        </a:p>
      </dgm:t>
    </dgm:pt>
    <dgm:pt modelId="{3FBF1061-CEC1-43FC-BEFB-E05E13E2A36C}" type="sibTrans" cxnId="{F3ABB23E-ABA1-4FB7-9770-6AEA213AB461}">
      <dgm:prSet/>
      <dgm:spPr/>
      <dgm:t>
        <a:bodyPr/>
        <a:lstStyle/>
        <a:p>
          <a:endParaRPr lang="pt-BR"/>
        </a:p>
      </dgm:t>
    </dgm:pt>
    <dgm:pt modelId="{A3E55B3D-EBAF-44BB-ADE7-7CEC4EDBC8F8}">
      <dgm:prSet phldrT="[Texto]"/>
      <dgm:spPr/>
      <dgm:t>
        <a:bodyPr/>
        <a:lstStyle/>
        <a:p>
          <a:r>
            <a:rPr lang="pt-BR" dirty="0"/>
            <a:t>Lazer...</a:t>
          </a:r>
        </a:p>
      </dgm:t>
    </dgm:pt>
    <dgm:pt modelId="{CB37DEDD-5D23-460B-89E5-7B6A594ED6F1}" type="parTrans" cxnId="{B54C1E0F-2EF7-44DB-8A81-7929D904E32F}">
      <dgm:prSet/>
      <dgm:spPr/>
      <dgm:t>
        <a:bodyPr/>
        <a:lstStyle/>
        <a:p>
          <a:endParaRPr lang="pt-BR"/>
        </a:p>
      </dgm:t>
    </dgm:pt>
    <dgm:pt modelId="{5AEC9BD7-0F02-46B3-B8C4-48CE1EF66D11}" type="sibTrans" cxnId="{B54C1E0F-2EF7-44DB-8A81-7929D904E32F}">
      <dgm:prSet/>
      <dgm:spPr/>
      <dgm:t>
        <a:bodyPr/>
        <a:lstStyle/>
        <a:p>
          <a:endParaRPr lang="pt-BR"/>
        </a:p>
      </dgm:t>
    </dgm:pt>
    <dgm:pt modelId="{2D9D76A0-217A-4A98-A701-D8017955CE39}">
      <dgm:prSet phldrT="[Texto]"/>
      <dgm:spPr/>
      <dgm:t>
        <a:bodyPr/>
        <a:lstStyle/>
        <a:p>
          <a:r>
            <a:rPr lang="pt-BR" dirty="0"/>
            <a:t>Tudo aquilo que te faça feliz!</a:t>
          </a:r>
        </a:p>
      </dgm:t>
    </dgm:pt>
    <dgm:pt modelId="{24826CD6-C7A5-40E9-AA8A-60111C04A462}" type="parTrans" cxnId="{63A0B4D8-BF54-4DD8-9F3C-1B7253BE78F0}">
      <dgm:prSet/>
      <dgm:spPr/>
      <dgm:t>
        <a:bodyPr/>
        <a:lstStyle/>
        <a:p>
          <a:endParaRPr lang="pt-BR"/>
        </a:p>
      </dgm:t>
    </dgm:pt>
    <dgm:pt modelId="{2C58DD68-E33F-4F1F-892A-95D81291A2F2}" type="sibTrans" cxnId="{63A0B4D8-BF54-4DD8-9F3C-1B7253BE78F0}">
      <dgm:prSet/>
      <dgm:spPr/>
      <dgm:t>
        <a:bodyPr/>
        <a:lstStyle/>
        <a:p>
          <a:endParaRPr lang="pt-BR"/>
        </a:p>
      </dgm:t>
    </dgm:pt>
    <dgm:pt modelId="{8381B2A9-8C2B-4FC2-B5D9-062D7BF6D0A7}" type="pres">
      <dgm:prSet presAssocID="{0DA7BC9C-86F0-41FE-810C-879A46DB5AE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BD87EEB-A950-4E84-B331-86CD99482EF5}" type="pres">
      <dgm:prSet presAssocID="{0DA7BC9C-86F0-41FE-810C-879A46DB5AE2}" presName="dummyMaxCanvas" presStyleCnt="0">
        <dgm:presLayoutVars/>
      </dgm:prSet>
      <dgm:spPr/>
    </dgm:pt>
    <dgm:pt modelId="{4412C78C-B348-4B6E-9379-EDA8BA1201FF}" type="pres">
      <dgm:prSet presAssocID="{0DA7BC9C-86F0-41FE-810C-879A46DB5AE2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2B53E5-D24A-4737-A934-9A266763BBC4}" type="pres">
      <dgm:prSet presAssocID="{0DA7BC9C-86F0-41FE-810C-879A46DB5AE2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DE9DF2-BF36-4372-B221-2195E506B3BC}" type="pres">
      <dgm:prSet presAssocID="{0DA7BC9C-86F0-41FE-810C-879A46DB5AE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91E1F6-7B57-448C-AD62-2580B2D03D73}" type="pres">
      <dgm:prSet presAssocID="{0DA7BC9C-86F0-41FE-810C-879A46DB5AE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FA91DC-5E8B-461A-A6E9-83FD6263C1D4}" type="pres">
      <dgm:prSet presAssocID="{0DA7BC9C-86F0-41FE-810C-879A46DB5AE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32C59A-0598-44F0-8A31-2292A29F1679}" type="pres">
      <dgm:prSet presAssocID="{0DA7BC9C-86F0-41FE-810C-879A46DB5AE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AB786B-5934-4F15-865C-5A990002CF80}" type="pres">
      <dgm:prSet presAssocID="{0DA7BC9C-86F0-41FE-810C-879A46DB5AE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9CAC36-64EA-4E56-9FB8-A13E99E036AB}" type="pres">
      <dgm:prSet presAssocID="{0DA7BC9C-86F0-41FE-810C-879A46DB5AE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3ABB23E-ABA1-4FB7-9770-6AEA213AB461}" srcId="{0DA7BC9C-86F0-41FE-810C-879A46DB5AE2}" destId="{1BB3F406-2E17-4F51-8CEE-75CC47E1EA5C}" srcOrd="0" destOrd="0" parTransId="{B63320A4-330E-48F8-86EE-AD0A24EA25FB}" sibTransId="{3FBF1061-CEC1-43FC-BEFB-E05E13E2A36C}"/>
    <dgm:cxn modelId="{6B253577-6870-4ACE-AE92-14D0850ADC07}" type="presOf" srcId="{2D9D76A0-217A-4A98-A701-D8017955CE39}" destId="{B39CAC36-64EA-4E56-9FB8-A13E99E036AB}" srcOrd="1" destOrd="0" presId="urn:microsoft.com/office/officeart/2005/8/layout/vProcess5"/>
    <dgm:cxn modelId="{4B79AF2F-2804-422C-982B-9DBCA80EA15A}" type="presOf" srcId="{0DA7BC9C-86F0-41FE-810C-879A46DB5AE2}" destId="{8381B2A9-8C2B-4FC2-B5D9-062D7BF6D0A7}" srcOrd="0" destOrd="0" presId="urn:microsoft.com/office/officeart/2005/8/layout/vProcess5"/>
    <dgm:cxn modelId="{9907725E-CBC5-4FDE-A489-33AFA8E7AD99}" type="presOf" srcId="{5AEC9BD7-0F02-46B3-B8C4-48CE1EF66D11}" destId="{DDFA91DC-5E8B-461A-A6E9-83FD6263C1D4}" srcOrd="0" destOrd="0" presId="urn:microsoft.com/office/officeart/2005/8/layout/vProcess5"/>
    <dgm:cxn modelId="{6DF5ACFE-BC1F-4F2B-8FDF-60247E00DD31}" type="presOf" srcId="{3FBF1061-CEC1-43FC-BEFB-E05E13E2A36C}" destId="{3A91E1F6-7B57-448C-AD62-2580B2D03D73}" srcOrd="0" destOrd="0" presId="urn:microsoft.com/office/officeart/2005/8/layout/vProcess5"/>
    <dgm:cxn modelId="{0F1AD5B3-0136-4C27-8C01-7DBA44651A1E}" type="presOf" srcId="{2D9D76A0-217A-4A98-A701-D8017955CE39}" destId="{36DE9DF2-BF36-4372-B221-2195E506B3BC}" srcOrd="0" destOrd="0" presId="urn:microsoft.com/office/officeart/2005/8/layout/vProcess5"/>
    <dgm:cxn modelId="{272BC4C0-7878-4F57-861F-9E390D4C1F47}" type="presOf" srcId="{1BB3F406-2E17-4F51-8CEE-75CC47E1EA5C}" destId="{4412C78C-B348-4B6E-9379-EDA8BA1201FF}" srcOrd="0" destOrd="0" presId="urn:microsoft.com/office/officeart/2005/8/layout/vProcess5"/>
    <dgm:cxn modelId="{A1398A65-97FD-48B5-BE79-02B9C675085D}" type="presOf" srcId="{1BB3F406-2E17-4F51-8CEE-75CC47E1EA5C}" destId="{3932C59A-0598-44F0-8A31-2292A29F1679}" srcOrd="1" destOrd="0" presId="urn:microsoft.com/office/officeart/2005/8/layout/vProcess5"/>
    <dgm:cxn modelId="{63A0B4D8-BF54-4DD8-9F3C-1B7253BE78F0}" srcId="{0DA7BC9C-86F0-41FE-810C-879A46DB5AE2}" destId="{2D9D76A0-217A-4A98-A701-D8017955CE39}" srcOrd="2" destOrd="0" parTransId="{24826CD6-C7A5-40E9-AA8A-60111C04A462}" sibTransId="{2C58DD68-E33F-4F1F-892A-95D81291A2F2}"/>
    <dgm:cxn modelId="{3A1301A4-9C18-42E8-8BBA-5CB374B41FB3}" type="presOf" srcId="{A3E55B3D-EBAF-44BB-ADE7-7CEC4EDBC8F8}" destId="{DD2B53E5-D24A-4737-A934-9A266763BBC4}" srcOrd="0" destOrd="0" presId="urn:microsoft.com/office/officeart/2005/8/layout/vProcess5"/>
    <dgm:cxn modelId="{B54C1E0F-2EF7-44DB-8A81-7929D904E32F}" srcId="{0DA7BC9C-86F0-41FE-810C-879A46DB5AE2}" destId="{A3E55B3D-EBAF-44BB-ADE7-7CEC4EDBC8F8}" srcOrd="1" destOrd="0" parTransId="{CB37DEDD-5D23-460B-89E5-7B6A594ED6F1}" sibTransId="{5AEC9BD7-0F02-46B3-B8C4-48CE1EF66D11}"/>
    <dgm:cxn modelId="{BE447E57-431D-4A5A-A44D-35791B7A81C9}" type="presOf" srcId="{A3E55B3D-EBAF-44BB-ADE7-7CEC4EDBC8F8}" destId="{CDAB786B-5934-4F15-865C-5A990002CF80}" srcOrd="1" destOrd="0" presId="urn:microsoft.com/office/officeart/2005/8/layout/vProcess5"/>
    <dgm:cxn modelId="{1F2D0AFB-48B4-461D-85E1-366696D49779}" type="presParOf" srcId="{8381B2A9-8C2B-4FC2-B5D9-062D7BF6D0A7}" destId="{ABD87EEB-A950-4E84-B331-86CD99482EF5}" srcOrd="0" destOrd="0" presId="urn:microsoft.com/office/officeart/2005/8/layout/vProcess5"/>
    <dgm:cxn modelId="{7D6C255A-01ED-45BB-9F1D-0DC2E43A008F}" type="presParOf" srcId="{8381B2A9-8C2B-4FC2-B5D9-062D7BF6D0A7}" destId="{4412C78C-B348-4B6E-9379-EDA8BA1201FF}" srcOrd="1" destOrd="0" presId="urn:microsoft.com/office/officeart/2005/8/layout/vProcess5"/>
    <dgm:cxn modelId="{A65B242B-1CB0-4402-9597-4805438BE1DB}" type="presParOf" srcId="{8381B2A9-8C2B-4FC2-B5D9-062D7BF6D0A7}" destId="{DD2B53E5-D24A-4737-A934-9A266763BBC4}" srcOrd="2" destOrd="0" presId="urn:microsoft.com/office/officeart/2005/8/layout/vProcess5"/>
    <dgm:cxn modelId="{085F1420-86D6-43BE-8649-7C0FE0130185}" type="presParOf" srcId="{8381B2A9-8C2B-4FC2-B5D9-062D7BF6D0A7}" destId="{36DE9DF2-BF36-4372-B221-2195E506B3BC}" srcOrd="3" destOrd="0" presId="urn:microsoft.com/office/officeart/2005/8/layout/vProcess5"/>
    <dgm:cxn modelId="{EFA4CE63-07BE-4A68-8CB1-4DC42D4A8CD8}" type="presParOf" srcId="{8381B2A9-8C2B-4FC2-B5D9-062D7BF6D0A7}" destId="{3A91E1F6-7B57-448C-AD62-2580B2D03D73}" srcOrd="4" destOrd="0" presId="urn:microsoft.com/office/officeart/2005/8/layout/vProcess5"/>
    <dgm:cxn modelId="{17AC4497-72FC-430B-9F88-AB0F23E88489}" type="presParOf" srcId="{8381B2A9-8C2B-4FC2-B5D9-062D7BF6D0A7}" destId="{DDFA91DC-5E8B-461A-A6E9-83FD6263C1D4}" srcOrd="5" destOrd="0" presId="urn:microsoft.com/office/officeart/2005/8/layout/vProcess5"/>
    <dgm:cxn modelId="{F974B3C1-1633-40CC-B823-8656A3FD8D3A}" type="presParOf" srcId="{8381B2A9-8C2B-4FC2-B5D9-062D7BF6D0A7}" destId="{3932C59A-0598-44F0-8A31-2292A29F1679}" srcOrd="6" destOrd="0" presId="urn:microsoft.com/office/officeart/2005/8/layout/vProcess5"/>
    <dgm:cxn modelId="{8F2024A2-E5F9-4F4E-9016-A812D496B451}" type="presParOf" srcId="{8381B2A9-8C2B-4FC2-B5D9-062D7BF6D0A7}" destId="{CDAB786B-5934-4F15-865C-5A990002CF80}" srcOrd="7" destOrd="0" presId="urn:microsoft.com/office/officeart/2005/8/layout/vProcess5"/>
    <dgm:cxn modelId="{F01A1FF7-E297-48AD-BD68-CBE2D1F30997}" type="presParOf" srcId="{8381B2A9-8C2B-4FC2-B5D9-062D7BF6D0A7}" destId="{B39CAC36-64EA-4E56-9FB8-A13E99E036A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228A7-F8E3-4B35-B0A4-5CDD0549520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01061A2-5109-498D-9862-8762C30A589B}">
      <dgm:prSet phldrT="[Texto]"/>
      <dgm:spPr/>
      <dgm:t>
        <a:bodyPr/>
        <a:lstStyle/>
        <a:p>
          <a:r>
            <a:rPr lang="pt-BR" b="1" dirty="0"/>
            <a:t>-Bem comum</a:t>
          </a:r>
        </a:p>
        <a:p>
          <a:r>
            <a:rPr lang="pt-BR" b="1" dirty="0"/>
            <a:t>-Meio Ambiente</a:t>
          </a:r>
        </a:p>
        <a:p>
          <a:r>
            <a:rPr lang="pt-BR" b="1" dirty="0"/>
            <a:t>- Identidades e Singularidades</a:t>
          </a:r>
        </a:p>
        <a:p>
          <a:endParaRPr lang="pt-BR" dirty="0"/>
        </a:p>
      </dgm:t>
    </dgm:pt>
    <dgm:pt modelId="{534514B3-B309-4D36-967C-2DCB4F206375}" type="sibTrans" cxnId="{7957A9D7-BE41-416A-9F27-43DB51D63EAC}">
      <dgm:prSet/>
      <dgm:spPr/>
      <dgm:t>
        <a:bodyPr/>
        <a:lstStyle/>
        <a:p>
          <a:endParaRPr lang="pt-BR"/>
        </a:p>
      </dgm:t>
    </dgm:pt>
    <dgm:pt modelId="{B167A0AB-D6F7-4624-924F-126E895B786F}" type="parTrans" cxnId="{7957A9D7-BE41-416A-9F27-43DB51D63EAC}">
      <dgm:prSet/>
      <dgm:spPr/>
      <dgm:t>
        <a:bodyPr/>
        <a:lstStyle/>
        <a:p>
          <a:endParaRPr lang="pt-BR"/>
        </a:p>
      </dgm:t>
    </dgm:pt>
    <dgm:pt modelId="{146B61DC-2F6A-40AF-970E-3205AFFC200B}">
      <dgm:prSet phldrT="[Texto]" custT="1"/>
      <dgm:spPr/>
      <dgm:t>
        <a:bodyPr/>
        <a:lstStyle/>
        <a:p>
          <a:r>
            <a:rPr lang="pt-BR" sz="1600" b="1" dirty="0"/>
            <a:t>Respeito</a:t>
          </a:r>
        </a:p>
      </dgm:t>
    </dgm:pt>
    <dgm:pt modelId="{4E669F87-17F0-4C66-AAA2-D9D400ABC6D9}" type="sibTrans" cxnId="{A75B3B49-70F5-4E53-8122-2AF028800D83}">
      <dgm:prSet/>
      <dgm:spPr/>
      <dgm:t>
        <a:bodyPr/>
        <a:lstStyle/>
        <a:p>
          <a:endParaRPr lang="pt-BR"/>
        </a:p>
      </dgm:t>
    </dgm:pt>
    <dgm:pt modelId="{5A32DAA4-BFF0-4F19-A7C6-A42998AE9B72}" type="parTrans" cxnId="{A75B3B49-70F5-4E53-8122-2AF028800D83}">
      <dgm:prSet/>
      <dgm:spPr/>
      <dgm:t>
        <a:bodyPr/>
        <a:lstStyle/>
        <a:p>
          <a:endParaRPr lang="pt-BR"/>
        </a:p>
      </dgm:t>
    </dgm:pt>
    <dgm:pt modelId="{DE80420A-04AD-4EC2-80CD-B3481979A89A}">
      <dgm:prSet phldrT="[Texto]" custT="1"/>
      <dgm:spPr/>
      <dgm:t>
        <a:bodyPr/>
        <a:lstStyle/>
        <a:p>
          <a:r>
            <a:rPr lang="pt-BR" sz="1600" b="1" dirty="0"/>
            <a:t>Solidariedade</a:t>
          </a:r>
        </a:p>
      </dgm:t>
    </dgm:pt>
    <dgm:pt modelId="{9A7CAD06-4C0C-437C-988E-0BF50A89EF8D}" type="sibTrans" cxnId="{BE2B6787-1474-4124-BEFD-09288D22DE57}">
      <dgm:prSet/>
      <dgm:spPr/>
      <dgm:t>
        <a:bodyPr/>
        <a:lstStyle/>
        <a:p>
          <a:endParaRPr lang="pt-BR"/>
        </a:p>
      </dgm:t>
    </dgm:pt>
    <dgm:pt modelId="{CBCB31C0-F70A-45DB-BEEF-0542E8BF7984}" type="parTrans" cxnId="{BE2B6787-1474-4124-BEFD-09288D22DE57}">
      <dgm:prSet/>
      <dgm:spPr/>
      <dgm:t>
        <a:bodyPr/>
        <a:lstStyle/>
        <a:p>
          <a:endParaRPr lang="pt-BR"/>
        </a:p>
      </dgm:t>
    </dgm:pt>
    <dgm:pt modelId="{23D6DE39-1F90-4F22-A696-188AC94197A5}">
      <dgm:prSet phldrT="[Texto]" custT="1"/>
      <dgm:spPr/>
      <dgm:t>
        <a:bodyPr/>
        <a:lstStyle/>
        <a:p>
          <a:r>
            <a:rPr lang="pt-BR" sz="1600" b="1" dirty="0"/>
            <a:t>Responsabilidade</a:t>
          </a:r>
        </a:p>
      </dgm:t>
    </dgm:pt>
    <dgm:pt modelId="{A5D0D16D-AAE7-464C-B575-6711545254D6}" type="sibTrans" cxnId="{8BA1E71D-6D1A-44B6-8B6D-12E640C5DDEC}">
      <dgm:prSet/>
      <dgm:spPr/>
      <dgm:t>
        <a:bodyPr/>
        <a:lstStyle/>
        <a:p>
          <a:endParaRPr lang="pt-BR"/>
        </a:p>
      </dgm:t>
    </dgm:pt>
    <dgm:pt modelId="{872276CC-ED90-4001-8035-53D9929AFC67}" type="parTrans" cxnId="{8BA1E71D-6D1A-44B6-8B6D-12E640C5DDEC}">
      <dgm:prSet/>
      <dgm:spPr/>
      <dgm:t>
        <a:bodyPr/>
        <a:lstStyle/>
        <a:p>
          <a:endParaRPr lang="pt-BR"/>
        </a:p>
      </dgm:t>
    </dgm:pt>
    <dgm:pt modelId="{2A4EFAD1-6374-48F3-9FFB-B120A588BCFA}">
      <dgm:prSet phldrT="[Texto]" custT="1"/>
      <dgm:spPr/>
      <dgm:t>
        <a:bodyPr/>
        <a:lstStyle/>
        <a:p>
          <a:r>
            <a:rPr lang="pt-BR" sz="1800" b="1" dirty="0"/>
            <a:t>Autonomia</a:t>
          </a:r>
        </a:p>
      </dgm:t>
    </dgm:pt>
    <dgm:pt modelId="{F70D2AA0-970C-4486-86FC-4F850C579653}" type="sibTrans" cxnId="{A2F06E18-F73B-45DC-A1E3-F4FB2E8E3C88}">
      <dgm:prSet/>
      <dgm:spPr/>
      <dgm:t>
        <a:bodyPr/>
        <a:lstStyle/>
        <a:p>
          <a:endParaRPr lang="pt-BR"/>
        </a:p>
      </dgm:t>
    </dgm:pt>
    <dgm:pt modelId="{F0B97C99-3E06-4729-95FF-5CADBC2346C4}" type="parTrans" cxnId="{A2F06E18-F73B-45DC-A1E3-F4FB2E8E3C88}">
      <dgm:prSet/>
      <dgm:spPr/>
      <dgm:t>
        <a:bodyPr/>
        <a:lstStyle/>
        <a:p>
          <a:endParaRPr lang="pt-BR"/>
        </a:p>
      </dgm:t>
    </dgm:pt>
    <dgm:pt modelId="{C8C804AD-AD26-4160-B103-59557C462AFB}" type="pres">
      <dgm:prSet presAssocID="{09F228A7-F8E3-4B35-B0A4-5CDD054952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DBE34D1-2EF7-4E76-85CF-1BF57BD299B1}" type="pres">
      <dgm:prSet presAssocID="{2A4EFAD1-6374-48F3-9FFB-B120A588BCFA}" presName="node" presStyleLbl="node1" presStyleIdx="0" presStyleCnt="5" custLinFactNeighborX="989" custLinFactNeighborY="-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1B412C-5DA9-4145-8F79-7E4AC579E889}" type="pres">
      <dgm:prSet presAssocID="{F70D2AA0-970C-4486-86FC-4F850C579653}" presName="sibTrans" presStyleCnt="0"/>
      <dgm:spPr/>
    </dgm:pt>
    <dgm:pt modelId="{B7080ED0-A91A-49AA-BAE3-F3361FC0C483}" type="pres">
      <dgm:prSet presAssocID="{23D6DE39-1F90-4F22-A696-188AC94197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483DC4-A1CC-43EF-A920-2D505F192209}" type="pres">
      <dgm:prSet presAssocID="{A5D0D16D-AAE7-464C-B575-6711545254D6}" presName="sibTrans" presStyleCnt="0"/>
      <dgm:spPr/>
    </dgm:pt>
    <dgm:pt modelId="{100FD4AD-C6E1-4085-B538-1F394CBF4D61}" type="pres">
      <dgm:prSet presAssocID="{DE80420A-04AD-4EC2-80CD-B3481979A89A}" presName="node" presStyleLbl="node1" presStyleIdx="2" presStyleCnt="5" custLinFactNeighborX="0" custLinFactNeighborY="-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54D8FA-69E3-4175-9525-1AE037E9CDAE}" type="pres">
      <dgm:prSet presAssocID="{9A7CAD06-4C0C-437C-988E-0BF50A89EF8D}" presName="sibTrans" presStyleCnt="0"/>
      <dgm:spPr/>
    </dgm:pt>
    <dgm:pt modelId="{D66FB7CC-C877-4DCA-9E40-5B030A68B566}" type="pres">
      <dgm:prSet presAssocID="{146B61DC-2F6A-40AF-970E-3205AFFC200B}" presName="node" presStyleLbl="node1" presStyleIdx="3" presStyleCnt="5" custLinFactNeighborX="-19600" custLinFactNeighborY="39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6547D0-C9F4-484C-88A1-3EF105B31140}" type="pres">
      <dgm:prSet presAssocID="{4E669F87-17F0-4C66-AAA2-D9D400ABC6D9}" presName="sibTrans" presStyleCnt="0"/>
      <dgm:spPr/>
    </dgm:pt>
    <dgm:pt modelId="{AEDD9E3A-3C1E-4BA2-A6C8-F5F1EAFC9AAD}" type="pres">
      <dgm:prSet presAssocID="{F01061A2-5109-498D-9862-8762C30A589B}" presName="node" presStyleLbl="node1" presStyleIdx="4" presStyleCnt="5" custScaleX="125197" custScaleY="1038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E2B6787-1474-4124-BEFD-09288D22DE57}" srcId="{09F228A7-F8E3-4B35-B0A4-5CDD05495203}" destId="{DE80420A-04AD-4EC2-80CD-B3481979A89A}" srcOrd="2" destOrd="0" parTransId="{CBCB31C0-F70A-45DB-BEEF-0542E8BF7984}" sibTransId="{9A7CAD06-4C0C-437C-988E-0BF50A89EF8D}"/>
    <dgm:cxn modelId="{0F49814B-1611-4F96-A492-A24226908ACB}" type="presOf" srcId="{DE80420A-04AD-4EC2-80CD-B3481979A89A}" destId="{100FD4AD-C6E1-4085-B538-1F394CBF4D61}" srcOrd="0" destOrd="0" presId="urn:microsoft.com/office/officeart/2005/8/layout/default#1"/>
    <dgm:cxn modelId="{9B6C17A2-58BE-4E12-9A46-46A4ADB97038}" type="presOf" srcId="{2A4EFAD1-6374-48F3-9FFB-B120A588BCFA}" destId="{CDBE34D1-2EF7-4E76-85CF-1BF57BD299B1}" srcOrd="0" destOrd="0" presId="urn:microsoft.com/office/officeart/2005/8/layout/default#1"/>
    <dgm:cxn modelId="{3BA35D8F-C038-415B-9018-533657BB7074}" type="presOf" srcId="{09F228A7-F8E3-4B35-B0A4-5CDD05495203}" destId="{C8C804AD-AD26-4160-B103-59557C462AFB}" srcOrd="0" destOrd="0" presId="urn:microsoft.com/office/officeart/2005/8/layout/default#1"/>
    <dgm:cxn modelId="{A2F06E18-F73B-45DC-A1E3-F4FB2E8E3C88}" srcId="{09F228A7-F8E3-4B35-B0A4-5CDD05495203}" destId="{2A4EFAD1-6374-48F3-9FFB-B120A588BCFA}" srcOrd="0" destOrd="0" parTransId="{F0B97C99-3E06-4729-95FF-5CADBC2346C4}" sibTransId="{F70D2AA0-970C-4486-86FC-4F850C579653}"/>
    <dgm:cxn modelId="{7957A9D7-BE41-416A-9F27-43DB51D63EAC}" srcId="{09F228A7-F8E3-4B35-B0A4-5CDD05495203}" destId="{F01061A2-5109-498D-9862-8762C30A589B}" srcOrd="4" destOrd="0" parTransId="{B167A0AB-D6F7-4624-924F-126E895B786F}" sibTransId="{534514B3-B309-4D36-967C-2DCB4F206375}"/>
    <dgm:cxn modelId="{A75B3B49-70F5-4E53-8122-2AF028800D83}" srcId="{09F228A7-F8E3-4B35-B0A4-5CDD05495203}" destId="{146B61DC-2F6A-40AF-970E-3205AFFC200B}" srcOrd="3" destOrd="0" parTransId="{5A32DAA4-BFF0-4F19-A7C6-A42998AE9B72}" sibTransId="{4E669F87-17F0-4C66-AAA2-D9D400ABC6D9}"/>
    <dgm:cxn modelId="{8BA1E71D-6D1A-44B6-8B6D-12E640C5DDEC}" srcId="{09F228A7-F8E3-4B35-B0A4-5CDD05495203}" destId="{23D6DE39-1F90-4F22-A696-188AC94197A5}" srcOrd="1" destOrd="0" parTransId="{872276CC-ED90-4001-8035-53D9929AFC67}" sibTransId="{A5D0D16D-AAE7-464C-B575-6711545254D6}"/>
    <dgm:cxn modelId="{B9DA9511-C255-442A-92CC-A4233F9DD983}" type="presOf" srcId="{F01061A2-5109-498D-9862-8762C30A589B}" destId="{AEDD9E3A-3C1E-4BA2-A6C8-F5F1EAFC9AAD}" srcOrd="0" destOrd="0" presId="urn:microsoft.com/office/officeart/2005/8/layout/default#1"/>
    <dgm:cxn modelId="{FB98CD2E-FB8F-41E9-AE76-4636FA0DDAD3}" type="presOf" srcId="{23D6DE39-1F90-4F22-A696-188AC94197A5}" destId="{B7080ED0-A91A-49AA-BAE3-F3361FC0C483}" srcOrd="0" destOrd="0" presId="urn:microsoft.com/office/officeart/2005/8/layout/default#1"/>
    <dgm:cxn modelId="{74B7AD3C-F92F-482D-AFB9-864661340D49}" type="presOf" srcId="{146B61DC-2F6A-40AF-970E-3205AFFC200B}" destId="{D66FB7CC-C877-4DCA-9E40-5B030A68B566}" srcOrd="0" destOrd="0" presId="urn:microsoft.com/office/officeart/2005/8/layout/default#1"/>
    <dgm:cxn modelId="{59B1D4EB-594E-4FB5-96F2-08767F662ADC}" type="presParOf" srcId="{C8C804AD-AD26-4160-B103-59557C462AFB}" destId="{CDBE34D1-2EF7-4E76-85CF-1BF57BD299B1}" srcOrd="0" destOrd="0" presId="urn:microsoft.com/office/officeart/2005/8/layout/default#1"/>
    <dgm:cxn modelId="{75208325-7ED2-4D35-9BB7-E8997A225DFB}" type="presParOf" srcId="{C8C804AD-AD26-4160-B103-59557C462AFB}" destId="{301B412C-5DA9-4145-8F79-7E4AC579E889}" srcOrd="1" destOrd="0" presId="urn:microsoft.com/office/officeart/2005/8/layout/default#1"/>
    <dgm:cxn modelId="{C48075CF-0154-4413-9435-F747DD9348DB}" type="presParOf" srcId="{C8C804AD-AD26-4160-B103-59557C462AFB}" destId="{B7080ED0-A91A-49AA-BAE3-F3361FC0C483}" srcOrd="2" destOrd="0" presId="urn:microsoft.com/office/officeart/2005/8/layout/default#1"/>
    <dgm:cxn modelId="{1FA45C03-AB04-4AF0-942B-36B4E8D57D62}" type="presParOf" srcId="{C8C804AD-AD26-4160-B103-59557C462AFB}" destId="{06483DC4-A1CC-43EF-A920-2D505F192209}" srcOrd="3" destOrd="0" presId="urn:microsoft.com/office/officeart/2005/8/layout/default#1"/>
    <dgm:cxn modelId="{572F0CF7-FFA1-4C13-A13D-14F834337590}" type="presParOf" srcId="{C8C804AD-AD26-4160-B103-59557C462AFB}" destId="{100FD4AD-C6E1-4085-B538-1F394CBF4D61}" srcOrd="4" destOrd="0" presId="urn:microsoft.com/office/officeart/2005/8/layout/default#1"/>
    <dgm:cxn modelId="{FCDE0E0B-0859-4273-9B0B-A6EFC031CA23}" type="presParOf" srcId="{C8C804AD-AD26-4160-B103-59557C462AFB}" destId="{EF54D8FA-69E3-4175-9525-1AE037E9CDAE}" srcOrd="5" destOrd="0" presId="urn:microsoft.com/office/officeart/2005/8/layout/default#1"/>
    <dgm:cxn modelId="{87241ACB-C043-4513-BCD3-F2C3C0FD9B61}" type="presParOf" srcId="{C8C804AD-AD26-4160-B103-59557C462AFB}" destId="{D66FB7CC-C877-4DCA-9E40-5B030A68B566}" srcOrd="6" destOrd="0" presId="urn:microsoft.com/office/officeart/2005/8/layout/default#1"/>
    <dgm:cxn modelId="{D26B9A69-CE00-4732-A9F4-A63F245843E0}" type="presParOf" srcId="{C8C804AD-AD26-4160-B103-59557C462AFB}" destId="{D76547D0-C9F4-484C-88A1-3EF105B31140}" srcOrd="7" destOrd="0" presId="urn:microsoft.com/office/officeart/2005/8/layout/default#1"/>
    <dgm:cxn modelId="{A11B6A36-8333-4B5C-9042-EA95A2537200}" type="presParOf" srcId="{C8C804AD-AD26-4160-B103-59557C462AFB}" destId="{AEDD9E3A-3C1E-4BA2-A6C8-F5F1EAFC9AAD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7AA687-2D8B-4A2C-ADB5-42C94CF13D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7C128F0-B711-46EC-821E-4EB21C2F37A7}">
      <dgm:prSet phldrT="[Texto]"/>
      <dgm:spPr/>
      <dgm:t>
        <a:bodyPr/>
        <a:lstStyle/>
        <a:p>
          <a:r>
            <a:rPr lang="pt-BR" dirty="0"/>
            <a:t>Direitos de cidadania</a:t>
          </a:r>
        </a:p>
      </dgm:t>
    </dgm:pt>
    <dgm:pt modelId="{CBD10E7E-EB01-4AC3-BA64-251E556EEB04}" type="parTrans" cxnId="{CB46A8DE-DD0C-4406-AA48-E265705D4B71}">
      <dgm:prSet/>
      <dgm:spPr/>
      <dgm:t>
        <a:bodyPr/>
        <a:lstStyle/>
        <a:p>
          <a:endParaRPr lang="pt-BR"/>
        </a:p>
      </dgm:t>
    </dgm:pt>
    <dgm:pt modelId="{EB4C8EBA-35F4-4EB1-8583-CD4BE3DA3E53}" type="sibTrans" cxnId="{CB46A8DE-DD0C-4406-AA48-E265705D4B71}">
      <dgm:prSet/>
      <dgm:spPr/>
      <dgm:t>
        <a:bodyPr/>
        <a:lstStyle/>
        <a:p>
          <a:endParaRPr lang="pt-BR"/>
        </a:p>
      </dgm:t>
    </dgm:pt>
    <dgm:pt modelId="{1DD15DAE-535E-436E-B881-AF849CB1873F}">
      <dgm:prSet phldrT="[Texto]"/>
      <dgm:spPr/>
      <dgm:t>
        <a:bodyPr/>
        <a:lstStyle/>
        <a:p>
          <a:r>
            <a:rPr lang="pt-BR" dirty="0"/>
            <a:t>Exercício da criticidade</a:t>
          </a:r>
        </a:p>
      </dgm:t>
    </dgm:pt>
    <dgm:pt modelId="{080A4636-6AA5-49F4-9FFE-C186C499F619}" type="parTrans" cxnId="{4AC09FBA-928C-472E-A25D-20E7F7A9A82F}">
      <dgm:prSet/>
      <dgm:spPr/>
      <dgm:t>
        <a:bodyPr/>
        <a:lstStyle/>
        <a:p>
          <a:endParaRPr lang="pt-BR"/>
        </a:p>
      </dgm:t>
    </dgm:pt>
    <dgm:pt modelId="{0E1711D8-B9CC-4DD5-9D4C-E4BCDDD95E90}" type="sibTrans" cxnId="{4AC09FBA-928C-472E-A25D-20E7F7A9A82F}">
      <dgm:prSet/>
      <dgm:spPr/>
      <dgm:t>
        <a:bodyPr/>
        <a:lstStyle/>
        <a:p>
          <a:endParaRPr lang="pt-BR"/>
        </a:p>
      </dgm:t>
    </dgm:pt>
    <dgm:pt modelId="{F3CF1491-F782-43D0-9A48-08F901617A11}">
      <dgm:prSet phldrT="[Texto]"/>
      <dgm:spPr/>
      <dgm:t>
        <a:bodyPr/>
        <a:lstStyle/>
        <a:p>
          <a:r>
            <a:rPr lang="pt-BR" dirty="0"/>
            <a:t>Respeito à democracia</a:t>
          </a:r>
        </a:p>
      </dgm:t>
    </dgm:pt>
    <dgm:pt modelId="{0E2937A5-D996-466A-B19C-69CB8BACA46E}" type="parTrans" cxnId="{D7E30878-D0E8-452E-8F96-0115F2573570}">
      <dgm:prSet/>
      <dgm:spPr/>
      <dgm:t>
        <a:bodyPr/>
        <a:lstStyle/>
        <a:p>
          <a:endParaRPr lang="pt-BR"/>
        </a:p>
      </dgm:t>
    </dgm:pt>
    <dgm:pt modelId="{B8C42027-00CD-4D1B-85AE-AE5E75505C90}" type="sibTrans" cxnId="{D7E30878-D0E8-452E-8F96-0115F2573570}">
      <dgm:prSet/>
      <dgm:spPr/>
      <dgm:t>
        <a:bodyPr/>
        <a:lstStyle/>
        <a:p>
          <a:endParaRPr lang="pt-BR"/>
        </a:p>
      </dgm:t>
    </dgm:pt>
    <dgm:pt modelId="{157B5D34-E015-4C77-82CF-E404F1C80EFF}" type="pres">
      <dgm:prSet presAssocID="{907AA687-2D8B-4A2C-ADB5-42C94CF13D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136819-99E4-425C-97BC-7230AAF74C70}" type="pres">
      <dgm:prSet presAssocID="{67C128F0-B711-46EC-821E-4EB21C2F37A7}" presName="parentLin" presStyleCnt="0"/>
      <dgm:spPr/>
    </dgm:pt>
    <dgm:pt modelId="{46EEE8B0-E08A-4EF3-A303-0AC0E9480F1A}" type="pres">
      <dgm:prSet presAssocID="{67C128F0-B711-46EC-821E-4EB21C2F37A7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DB467AF-E9DF-4E63-902B-E4B99C12F566}" type="pres">
      <dgm:prSet presAssocID="{67C128F0-B711-46EC-821E-4EB21C2F37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71791B-9291-4F66-B7D0-3F226646DB5C}" type="pres">
      <dgm:prSet presAssocID="{67C128F0-B711-46EC-821E-4EB21C2F37A7}" presName="negativeSpace" presStyleCnt="0"/>
      <dgm:spPr/>
    </dgm:pt>
    <dgm:pt modelId="{B41D9D35-98E9-4C53-9E37-23E9E5C1D1EE}" type="pres">
      <dgm:prSet presAssocID="{67C128F0-B711-46EC-821E-4EB21C2F37A7}" presName="childText" presStyleLbl="conFgAcc1" presStyleIdx="0" presStyleCnt="3">
        <dgm:presLayoutVars>
          <dgm:bulletEnabled val="1"/>
        </dgm:presLayoutVars>
      </dgm:prSet>
      <dgm:spPr/>
    </dgm:pt>
    <dgm:pt modelId="{7ED1515B-8E61-451D-BB18-C63D0A67F23E}" type="pres">
      <dgm:prSet presAssocID="{EB4C8EBA-35F4-4EB1-8583-CD4BE3DA3E53}" presName="spaceBetweenRectangles" presStyleCnt="0"/>
      <dgm:spPr/>
    </dgm:pt>
    <dgm:pt modelId="{5122F09B-50DC-4262-B00B-FBC200BB8F8E}" type="pres">
      <dgm:prSet presAssocID="{1DD15DAE-535E-436E-B881-AF849CB1873F}" presName="parentLin" presStyleCnt="0"/>
      <dgm:spPr/>
    </dgm:pt>
    <dgm:pt modelId="{865B06D3-0FB7-4912-A7B7-A3F25D2D169F}" type="pres">
      <dgm:prSet presAssocID="{1DD15DAE-535E-436E-B881-AF849CB1873F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651DDFC3-AFCA-4122-ABC3-B90FE9C9FCE9}" type="pres">
      <dgm:prSet presAssocID="{1DD15DAE-535E-436E-B881-AF849CB1873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D04776-8A52-4C13-A78D-0A35C67B3C4B}" type="pres">
      <dgm:prSet presAssocID="{1DD15DAE-535E-436E-B881-AF849CB1873F}" presName="negativeSpace" presStyleCnt="0"/>
      <dgm:spPr/>
    </dgm:pt>
    <dgm:pt modelId="{5202FD35-FC25-43EE-B110-CE7EFE44966E}" type="pres">
      <dgm:prSet presAssocID="{1DD15DAE-535E-436E-B881-AF849CB1873F}" presName="childText" presStyleLbl="conFgAcc1" presStyleIdx="1" presStyleCnt="3">
        <dgm:presLayoutVars>
          <dgm:bulletEnabled val="1"/>
        </dgm:presLayoutVars>
      </dgm:prSet>
      <dgm:spPr/>
    </dgm:pt>
    <dgm:pt modelId="{C5A0B339-A11D-416F-958E-BA764D69B830}" type="pres">
      <dgm:prSet presAssocID="{0E1711D8-B9CC-4DD5-9D4C-E4BCDDD95E90}" presName="spaceBetweenRectangles" presStyleCnt="0"/>
      <dgm:spPr/>
    </dgm:pt>
    <dgm:pt modelId="{4B75F7A4-EC26-41CA-BF9E-8534E44720E6}" type="pres">
      <dgm:prSet presAssocID="{F3CF1491-F782-43D0-9A48-08F901617A11}" presName="parentLin" presStyleCnt="0"/>
      <dgm:spPr/>
    </dgm:pt>
    <dgm:pt modelId="{4D8956B6-2DE4-4CB7-8508-890C114ECE6A}" type="pres">
      <dgm:prSet presAssocID="{F3CF1491-F782-43D0-9A48-08F901617A11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097CA0F5-6848-4AE6-BF17-A31640160DE7}" type="pres">
      <dgm:prSet presAssocID="{F3CF1491-F782-43D0-9A48-08F901617A1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BA0375-4035-4A20-80C4-B06D4F1F71F1}" type="pres">
      <dgm:prSet presAssocID="{F3CF1491-F782-43D0-9A48-08F901617A11}" presName="negativeSpace" presStyleCnt="0"/>
      <dgm:spPr/>
    </dgm:pt>
    <dgm:pt modelId="{2595961E-1631-4FDB-AFC6-C9A9B9BF3547}" type="pres">
      <dgm:prSet presAssocID="{F3CF1491-F782-43D0-9A48-08F901617A1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C61ED2-AFBC-41C6-84DB-4EA97D18818B}" type="presOf" srcId="{1DD15DAE-535E-436E-B881-AF849CB1873F}" destId="{651DDFC3-AFCA-4122-ABC3-B90FE9C9FCE9}" srcOrd="1" destOrd="0" presId="urn:microsoft.com/office/officeart/2005/8/layout/list1"/>
    <dgm:cxn modelId="{52515DCE-9576-4A3F-94A3-0C59B282C2C0}" type="presOf" srcId="{67C128F0-B711-46EC-821E-4EB21C2F37A7}" destId="{0DB467AF-E9DF-4E63-902B-E4B99C12F566}" srcOrd="1" destOrd="0" presId="urn:microsoft.com/office/officeart/2005/8/layout/list1"/>
    <dgm:cxn modelId="{CB46A8DE-DD0C-4406-AA48-E265705D4B71}" srcId="{907AA687-2D8B-4A2C-ADB5-42C94CF13D07}" destId="{67C128F0-B711-46EC-821E-4EB21C2F37A7}" srcOrd="0" destOrd="0" parTransId="{CBD10E7E-EB01-4AC3-BA64-251E556EEB04}" sibTransId="{EB4C8EBA-35F4-4EB1-8583-CD4BE3DA3E53}"/>
    <dgm:cxn modelId="{D7E30878-D0E8-452E-8F96-0115F2573570}" srcId="{907AA687-2D8B-4A2C-ADB5-42C94CF13D07}" destId="{F3CF1491-F782-43D0-9A48-08F901617A11}" srcOrd="2" destOrd="0" parTransId="{0E2937A5-D996-466A-B19C-69CB8BACA46E}" sibTransId="{B8C42027-00CD-4D1B-85AE-AE5E75505C90}"/>
    <dgm:cxn modelId="{4AC09FBA-928C-472E-A25D-20E7F7A9A82F}" srcId="{907AA687-2D8B-4A2C-ADB5-42C94CF13D07}" destId="{1DD15DAE-535E-436E-B881-AF849CB1873F}" srcOrd="1" destOrd="0" parTransId="{080A4636-6AA5-49F4-9FFE-C186C499F619}" sibTransId="{0E1711D8-B9CC-4DD5-9D4C-E4BCDDD95E90}"/>
    <dgm:cxn modelId="{E7879769-93F5-4E0A-A37C-54B51E6BDB72}" type="presOf" srcId="{907AA687-2D8B-4A2C-ADB5-42C94CF13D07}" destId="{157B5D34-E015-4C77-82CF-E404F1C80EFF}" srcOrd="0" destOrd="0" presId="urn:microsoft.com/office/officeart/2005/8/layout/list1"/>
    <dgm:cxn modelId="{CCA0B42E-8C31-4A49-9ABB-606C5DA1FB1C}" type="presOf" srcId="{67C128F0-B711-46EC-821E-4EB21C2F37A7}" destId="{46EEE8B0-E08A-4EF3-A303-0AC0E9480F1A}" srcOrd="0" destOrd="0" presId="urn:microsoft.com/office/officeart/2005/8/layout/list1"/>
    <dgm:cxn modelId="{AD913EE7-9AF1-4651-A985-E6FFEA0C66FA}" type="presOf" srcId="{F3CF1491-F782-43D0-9A48-08F901617A11}" destId="{4D8956B6-2DE4-4CB7-8508-890C114ECE6A}" srcOrd="0" destOrd="0" presId="urn:microsoft.com/office/officeart/2005/8/layout/list1"/>
    <dgm:cxn modelId="{93731B66-0550-4295-8B43-BB65020C08E2}" type="presOf" srcId="{1DD15DAE-535E-436E-B881-AF849CB1873F}" destId="{865B06D3-0FB7-4912-A7B7-A3F25D2D169F}" srcOrd="0" destOrd="0" presId="urn:microsoft.com/office/officeart/2005/8/layout/list1"/>
    <dgm:cxn modelId="{45A8E34E-3B7D-4A43-8E97-D64DB4F6AF44}" type="presOf" srcId="{F3CF1491-F782-43D0-9A48-08F901617A11}" destId="{097CA0F5-6848-4AE6-BF17-A31640160DE7}" srcOrd="1" destOrd="0" presId="urn:microsoft.com/office/officeart/2005/8/layout/list1"/>
    <dgm:cxn modelId="{531B8D3D-FDC8-407F-8D2A-BBBE10CD6E02}" type="presParOf" srcId="{157B5D34-E015-4C77-82CF-E404F1C80EFF}" destId="{6C136819-99E4-425C-97BC-7230AAF74C70}" srcOrd="0" destOrd="0" presId="urn:microsoft.com/office/officeart/2005/8/layout/list1"/>
    <dgm:cxn modelId="{745A32B3-2625-4CC4-8CFE-8DFD7B999E04}" type="presParOf" srcId="{6C136819-99E4-425C-97BC-7230AAF74C70}" destId="{46EEE8B0-E08A-4EF3-A303-0AC0E9480F1A}" srcOrd="0" destOrd="0" presId="urn:microsoft.com/office/officeart/2005/8/layout/list1"/>
    <dgm:cxn modelId="{24E67E6A-120D-439A-B9CC-A9D7158343D3}" type="presParOf" srcId="{6C136819-99E4-425C-97BC-7230AAF74C70}" destId="{0DB467AF-E9DF-4E63-902B-E4B99C12F566}" srcOrd="1" destOrd="0" presId="urn:microsoft.com/office/officeart/2005/8/layout/list1"/>
    <dgm:cxn modelId="{EBEEFD65-A7F3-40A3-9009-248D7305A663}" type="presParOf" srcId="{157B5D34-E015-4C77-82CF-E404F1C80EFF}" destId="{E471791B-9291-4F66-B7D0-3F226646DB5C}" srcOrd="1" destOrd="0" presId="urn:microsoft.com/office/officeart/2005/8/layout/list1"/>
    <dgm:cxn modelId="{F42BC882-0EC5-4907-863C-11E8AFAEAC68}" type="presParOf" srcId="{157B5D34-E015-4C77-82CF-E404F1C80EFF}" destId="{B41D9D35-98E9-4C53-9E37-23E9E5C1D1EE}" srcOrd="2" destOrd="0" presId="urn:microsoft.com/office/officeart/2005/8/layout/list1"/>
    <dgm:cxn modelId="{57FFE64F-423E-435F-9F0C-0D1D2463EBFB}" type="presParOf" srcId="{157B5D34-E015-4C77-82CF-E404F1C80EFF}" destId="{7ED1515B-8E61-451D-BB18-C63D0A67F23E}" srcOrd="3" destOrd="0" presId="urn:microsoft.com/office/officeart/2005/8/layout/list1"/>
    <dgm:cxn modelId="{69BF190A-6F23-4DEA-A3A3-FCF2745C4553}" type="presParOf" srcId="{157B5D34-E015-4C77-82CF-E404F1C80EFF}" destId="{5122F09B-50DC-4262-B00B-FBC200BB8F8E}" srcOrd="4" destOrd="0" presId="urn:microsoft.com/office/officeart/2005/8/layout/list1"/>
    <dgm:cxn modelId="{F4D3E3AA-9D16-4109-9208-1B0A84EF7306}" type="presParOf" srcId="{5122F09B-50DC-4262-B00B-FBC200BB8F8E}" destId="{865B06D3-0FB7-4912-A7B7-A3F25D2D169F}" srcOrd="0" destOrd="0" presId="urn:microsoft.com/office/officeart/2005/8/layout/list1"/>
    <dgm:cxn modelId="{8E6FC767-D22F-48ED-8B6D-1BC37F5D169E}" type="presParOf" srcId="{5122F09B-50DC-4262-B00B-FBC200BB8F8E}" destId="{651DDFC3-AFCA-4122-ABC3-B90FE9C9FCE9}" srcOrd="1" destOrd="0" presId="urn:microsoft.com/office/officeart/2005/8/layout/list1"/>
    <dgm:cxn modelId="{4E92CF6A-31FB-45F6-BBBC-B5AF0E0EC669}" type="presParOf" srcId="{157B5D34-E015-4C77-82CF-E404F1C80EFF}" destId="{8AD04776-8A52-4C13-A78D-0A35C67B3C4B}" srcOrd="5" destOrd="0" presId="urn:microsoft.com/office/officeart/2005/8/layout/list1"/>
    <dgm:cxn modelId="{81DBAC95-F534-4E56-86E7-D2A0BDCB4E7D}" type="presParOf" srcId="{157B5D34-E015-4C77-82CF-E404F1C80EFF}" destId="{5202FD35-FC25-43EE-B110-CE7EFE44966E}" srcOrd="6" destOrd="0" presId="urn:microsoft.com/office/officeart/2005/8/layout/list1"/>
    <dgm:cxn modelId="{8FC2F267-FF06-40A6-9EEA-AB3B10D1AC61}" type="presParOf" srcId="{157B5D34-E015-4C77-82CF-E404F1C80EFF}" destId="{C5A0B339-A11D-416F-958E-BA764D69B830}" srcOrd="7" destOrd="0" presId="urn:microsoft.com/office/officeart/2005/8/layout/list1"/>
    <dgm:cxn modelId="{93AF1D85-1ACB-417D-9B71-3BA96B6D5899}" type="presParOf" srcId="{157B5D34-E015-4C77-82CF-E404F1C80EFF}" destId="{4B75F7A4-EC26-41CA-BF9E-8534E44720E6}" srcOrd="8" destOrd="0" presId="urn:microsoft.com/office/officeart/2005/8/layout/list1"/>
    <dgm:cxn modelId="{2077FCFB-1205-4A66-8F02-42452903F8C5}" type="presParOf" srcId="{4B75F7A4-EC26-41CA-BF9E-8534E44720E6}" destId="{4D8956B6-2DE4-4CB7-8508-890C114ECE6A}" srcOrd="0" destOrd="0" presId="urn:microsoft.com/office/officeart/2005/8/layout/list1"/>
    <dgm:cxn modelId="{34BA0AAC-411C-495D-8A5C-AEAE61B03BD5}" type="presParOf" srcId="{4B75F7A4-EC26-41CA-BF9E-8534E44720E6}" destId="{097CA0F5-6848-4AE6-BF17-A31640160DE7}" srcOrd="1" destOrd="0" presId="urn:microsoft.com/office/officeart/2005/8/layout/list1"/>
    <dgm:cxn modelId="{22D01871-6EAE-4901-8C68-49E51F1755E0}" type="presParOf" srcId="{157B5D34-E015-4C77-82CF-E404F1C80EFF}" destId="{43BA0375-4035-4A20-80C4-B06D4F1F71F1}" srcOrd="9" destOrd="0" presId="urn:microsoft.com/office/officeart/2005/8/layout/list1"/>
    <dgm:cxn modelId="{C7AE0117-446D-4393-AF88-6FA005B8C79E}" type="presParOf" srcId="{157B5D34-E015-4C77-82CF-E404F1C80EFF}" destId="{2595961E-1631-4FDB-AFC6-C9A9B9BF354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985CE1-5F92-471F-BB2F-CE1F9025338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EF423A2-2508-45FA-904F-261F377281D1}">
      <dgm:prSet phldrT="[Texto]"/>
      <dgm:spPr/>
      <dgm:t>
        <a:bodyPr/>
        <a:lstStyle/>
        <a:p>
          <a:r>
            <a:rPr lang="pt-BR" b="1" dirty="0"/>
            <a:t>Diferentes manifestações artísticas e culturais</a:t>
          </a:r>
        </a:p>
      </dgm:t>
    </dgm:pt>
    <dgm:pt modelId="{A7968747-B2BC-4102-9148-BEAFC0DEE552}" type="parTrans" cxnId="{52430174-3E91-4ECB-AA32-30B1912707A9}">
      <dgm:prSet/>
      <dgm:spPr/>
      <dgm:t>
        <a:bodyPr/>
        <a:lstStyle/>
        <a:p>
          <a:endParaRPr lang="pt-BR"/>
        </a:p>
      </dgm:t>
    </dgm:pt>
    <dgm:pt modelId="{31770351-57F0-4AD3-A77D-704046E867ED}" type="sibTrans" cxnId="{52430174-3E91-4ECB-AA32-30B1912707A9}">
      <dgm:prSet/>
      <dgm:spPr/>
      <dgm:t>
        <a:bodyPr/>
        <a:lstStyle/>
        <a:p>
          <a:endParaRPr lang="pt-BR"/>
        </a:p>
      </dgm:t>
    </dgm:pt>
    <dgm:pt modelId="{1E2C8D5E-BFDE-408F-B17F-A9A773E8C6CA}">
      <dgm:prSet phldrT="[Texto]"/>
      <dgm:spPr/>
      <dgm:t>
        <a:bodyPr/>
        <a:lstStyle/>
        <a:p>
          <a:r>
            <a:rPr lang="pt-BR" b="1" dirty="0"/>
            <a:t>Liberdade de expressão</a:t>
          </a:r>
        </a:p>
      </dgm:t>
    </dgm:pt>
    <dgm:pt modelId="{296375E0-CEE6-46D9-8575-D0BAE102A3F3}" type="parTrans" cxnId="{E0EED432-A989-4D1E-8825-6B8B9D509962}">
      <dgm:prSet/>
      <dgm:spPr/>
      <dgm:t>
        <a:bodyPr/>
        <a:lstStyle/>
        <a:p>
          <a:endParaRPr lang="pt-BR"/>
        </a:p>
      </dgm:t>
    </dgm:pt>
    <dgm:pt modelId="{AB216C46-B036-4DCC-A563-A09DAEFF2EEC}" type="sibTrans" cxnId="{E0EED432-A989-4D1E-8825-6B8B9D509962}">
      <dgm:prSet/>
      <dgm:spPr/>
      <dgm:t>
        <a:bodyPr/>
        <a:lstStyle/>
        <a:p>
          <a:endParaRPr lang="pt-BR"/>
        </a:p>
      </dgm:t>
    </dgm:pt>
    <dgm:pt modelId="{F3FB4563-D0B4-4057-A3A0-790AC62E56AE}">
      <dgm:prSet phldrT="[Texto]"/>
      <dgm:spPr/>
      <dgm:t>
        <a:bodyPr/>
        <a:lstStyle/>
        <a:p>
          <a:r>
            <a:rPr lang="pt-BR" b="1" dirty="0"/>
            <a:t>Sensibilidade</a:t>
          </a:r>
        </a:p>
      </dgm:t>
    </dgm:pt>
    <dgm:pt modelId="{98FE4494-9AF0-458F-9BA2-D72958C86B60}" type="parTrans" cxnId="{359BB57C-A857-4A58-A858-43E1C4EB41DD}">
      <dgm:prSet/>
      <dgm:spPr/>
      <dgm:t>
        <a:bodyPr/>
        <a:lstStyle/>
        <a:p>
          <a:endParaRPr lang="pt-BR"/>
        </a:p>
      </dgm:t>
    </dgm:pt>
    <dgm:pt modelId="{0702E6D4-D1B7-404B-A514-2CC717141D4A}" type="sibTrans" cxnId="{359BB57C-A857-4A58-A858-43E1C4EB41DD}">
      <dgm:prSet/>
      <dgm:spPr/>
      <dgm:t>
        <a:bodyPr/>
        <a:lstStyle/>
        <a:p>
          <a:endParaRPr lang="pt-BR"/>
        </a:p>
      </dgm:t>
    </dgm:pt>
    <dgm:pt modelId="{7C16AB96-DD01-440A-ABE6-E9A62E4B56B9}">
      <dgm:prSet phldrT="[Texto]"/>
      <dgm:spPr/>
      <dgm:t>
        <a:bodyPr/>
        <a:lstStyle/>
        <a:p>
          <a:r>
            <a:rPr lang="pt-BR" b="1" dirty="0"/>
            <a:t>Criatividade</a:t>
          </a:r>
        </a:p>
      </dgm:t>
    </dgm:pt>
    <dgm:pt modelId="{256E810D-1151-4833-B263-AF509D4E7D83}" type="parTrans" cxnId="{7FF6CA62-3C16-439D-A579-D844EA512003}">
      <dgm:prSet/>
      <dgm:spPr/>
      <dgm:t>
        <a:bodyPr/>
        <a:lstStyle/>
        <a:p>
          <a:endParaRPr lang="pt-BR"/>
        </a:p>
      </dgm:t>
    </dgm:pt>
    <dgm:pt modelId="{A2CF0309-4A53-47E7-9B0E-CB6B55EBF24E}" type="sibTrans" cxnId="{7FF6CA62-3C16-439D-A579-D844EA512003}">
      <dgm:prSet/>
      <dgm:spPr/>
      <dgm:t>
        <a:bodyPr/>
        <a:lstStyle/>
        <a:p>
          <a:endParaRPr lang="pt-BR"/>
        </a:p>
      </dgm:t>
    </dgm:pt>
    <dgm:pt modelId="{3AD439B9-AEF8-4C1D-BE88-4EA79C929385}">
      <dgm:prSet phldrT="[Texto]"/>
      <dgm:spPr/>
      <dgm:t>
        <a:bodyPr/>
        <a:lstStyle/>
        <a:p>
          <a:r>
            <a:rPr lang="pt-BR" b="1" dirty="0"/>
            <a:t>Ludicidade</a:t>
          </a:r>
        </a:p>
      </dgm:t>
    </dgm:pt>
    <dgm:pt modelId="{EAB67EEE-55D9-4EC7-B5D2-7BF19B344824}" type="parTrans" cxnId="{3563ABCF-4A98-4A15-A3E6-65F189CA0880}">
      <dgm:prSet/>
      <dgm:spPr/>
      <dgm:t>
        <a:bodyPr/>
        <a:lstStyle/>
        <a:p>
          <a:endParaRPr lang="pt-BR"/>
        </a:p>
      </dgm:t>
    </dgm:pt>
    <dgm:pt modelId="{CFF217D6-3C46-42A8-A048-DA2822E4B5DB}" type="sibTrans" cxnId="{3563ABCF-4A98-4A15-A3E6-65F189CA0880}">
      <dgm:prSet/>
      <dgm:spPr/>
      <dgm:t>
        <a:bodyPr/>
        <a:lstStyle/>
        <a:p>
          <a:endParaRPr lang="pt-BR"/>
        </a:p>
      </dgm:t>
    </dgm:pt>
    <dgm:pt modelId="{7A7F860E-8BA5-499F-819B-6E3D8A285A52}" type="pres">
      <dgm:prSet presAssocID="{2E985CE1-5F92-471F-BB2F-CE1F902533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4B3C288F-8BDD-41E8-ADBF-6AF5EA02F346}" type="pres">
      <dgm:prSet presAssocID="{3EF423A2-2508-45FA-904F-261F377281D1}" presName="vertOne" presStyleCnt="0"/>
      <dgm:spPr/>
    </dgm:pt>
    <dgm:pt modelId="{98D2D5D3-F50E-4F91-8073-DD75E3B6ECBB}" type="pres">
      <dgm:prSet presAssocID="{3EF423A2-2508-45FA-904F-261F377281D1}" presName="txOne" presStyleLbl="node0" presStyleIdx="0" presStyleCnt="1" custLinFactY="265394" custLinFactNeighborX="225" custLinFactNeighborY="3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822065C-5E18-4CAA-8F9D-92DB55291CBC}" type="pres">
      <dgm:prSet presAssocID="{3EF423A2-2508-45FA-904F-261F377281D1}" presName="parTransOne" presStyleCnt="0"/>
      <dgm:spPr/>
    </dgm:pt>
    <dgm:pt modelId="{C54A4C12-71FB-417F-93A6-82BE16D6B8DE}" type="pres">
      <dgm:prSet presAssocID="{3EF423A2-2508-45FA-904F-261F377281D1}" presName="horzOne" presStyleCnt="0"/>
      <dgm:spPr/>
    </dgm:pt>
    <dgm:pt modelId="{4E50B53E-C094-4ABF-AFEF-68A1DC8C9219}" type="pres">
      <dgm:prSet presAssocID="{1E2C8D5E-BFDE-408F-B17F-A9A773E8C6CA}" presName="vertTwo" presStyleCnt="0"/>
      <dgm:spPr/>
    </dgm:pt>
    <dgm:pt modelId="{9E0137A2-0639-4883-BB01-4CE4BA2658EE}" type="pres">
      <dgm:prSet presAssocID="{1E2C8D5E-BFDE-408F-B17F-A9A773E8C6CA}" presName="txTwo" presStyleLbl="node2" presStyleIdx="0" presStyleCnt="2" custLinFactNeighborX="52437" custLinFactNeighborY="-2857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0BF40E5-F8B9-4A86-AFE9-ADF156CD2335}" type="pres">
      <dgm:prSet presAssocID="{1E2C8D5E-BFDE-408F-B17F-A9A773E8C6CA}" presName="parTransTwo" presStyleCnt="0"/>
      <dgm:spPr/>
    </dgm:pt>
    <dgm:pt modelId="{20BE746A-D309-4FFF-A2E6-75E0F75A1D9F}" type="pres">
      <dgm:prSet presAssocID="{1E2C8D5E-BFDE-408F-B17F-A9A773E8C6CA}" presName="horzTwo" presStyleCnt="0"/>
      <dgm:spPr/>
    </dgm:pt>
    <dgm:pt modelId="{E8CAA192-0AD4-497A-BDFF-F3EBCF4D54CB}" type="pres">
      <dgm:prSet presAssocID="{F3FB4563-D0B4-4057-A3A0-790AC62E56AE}" presName="vertThree" presStyleCnt="0"/>
      <dgm:spPr/>
    </dgm:pt>
    <dgm:pt modelId="{FE79659E-7573-4522-8C2F-CA8A65AC824D}" type="pres">
      <dgm:prSet presAssocID="{F3FB4563-D0B4-4057-A3A0-790AC62E56AE}" presName="txThree" presStyleLbl="node3" presStyleIdx="0" presStyleCnt="2" custLinFactY="-100000" custLinFactNeighborX="38659" custLinFactNeighborY="-12313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8322C09-295F-4CF8-B32C-4D0604B06814}" type="pres">
      <dgm:prSet presAssocID="{F3FB4563-D0B4-4057-A3A0-790AC62E56AE}" presName="horzThree" presStyleCnt="0"/>
      <dgm:spPr/>
    </dgm:pt>
    <dgm:pt modelId="{FDA12D51-3771-4B9B-959E-5AFB4704BE9F}" type="pres">
      <dgm:prSet presAssocID="{0702E6D4-D1B7-404B-A514-2CC717141D4A}" presName="sibSpaceThree" presStyleCnt="0"/>
      <dgm:spPr/>
    </dgm:pt>
    <dgm:pt modelId="{58C71807-909F-4E88-810A-834E5D8FDD8B}" type="pres">
      <dgm:prSet presAssocID="{7C16AB96-DD01-440A-ABE6-E9A62E4B56B9}" presName="vertThree" presStyleCnt="0"/>
      <dgm:spPr/>
    </dgm:pt>
    <dgm:pt modelId="{35D660FA-0146-461B-8128-21F708E17B17}" type="pres">
      <dgm:prSet presAssocID="{7C16AB96-DD01-440A-ABE6-E9A62E4B56B9}" presName="txThree" presStyleLbl="node3" presStyleIdx="1" presStyleCnt="2" custLinFactY="-100000" custLinFactNeighborX="57572" custLinFactNeighborY="-1249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F6E2E63-5C61-4ACA-8759-CC21A6A3C24E}" type="pres">
      <dgm:prSet presAssocID="{7C16AB96-DD01-440A-ABE6-E9A62E4B56B9}" presName="horzThree" presStyleCnt="0"/>
      <dgm:spPr/>
    </dgm:pt>
    <dgm:pt modelId="{FD9619E8-0233-4CED-92D4-11A913B772AB}" type="pres">
      <dgm:prSet presAssocID="{AB216C46-B036-4DCC-A563-A09DAEFF2EEC}" presName="sibSpaceTwo" presStyleCnt="0"/>
      <dgm:spPr/>
    </dgm:pt>
    <dgm:pt modelId="{FB8243A9-BCF6-4152-89E8-31222AE21A69}" type="pres">
      <dgm:prSet presAssocID="{3AD439B9-AEF8-4C1D-BE88-4EA79C929385}" presName="vertTwo" presStyleCnt="0"/>
      <dgm:spPr/>
    </dgm:pt>
    <dgm:pt modelId="{98F76542-7B70-4529-97BC-39FA26AA2A85}" type="pres">
      <dgm:prSet presAssocID="{3AD439B9-AEF8-4C1D-BE88-4EA79C929385}" presName="txTwo" presStyleLbl="node2" presStyleIdx="1" presStyleCnt="2" custLinFactX="-100000" custLinFactNeighborX="-109507" custLinFactNeighborY="-291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20FA477-F39E-45DB-AE3B-7C043499850B}" type="pres">
      <dgm:prSet presAssocID="{3AD439B9-AEF8-4C1D-BE88-4EA79C929385}" presName="horzTwo" presStyleCnt="0"/>
      <dgm:spPr/>
    </dgm:pt>
  </dgm:ptLst>
  <dgm:cxnLst>
    <dgm:cxn modelId="{074FA6A7-2060-4873-B22C-88CE5CF2DADF}" type="presOf" srcId="{3AD439B9-AEF8-4C1D-BE88-4EA79C929385}" destId="{98F76542-7B70-4529-97BC-39FA26AA2A85}" srcOrd="0" destOrd="0" presId="urn:microsoft.com/office/officeart/2005/8/layout/hierarchy4"/>
    <dgm:cxn modelId="{7B1C25E4-84CA-4B26-A818-4F3239060950}" type="presOf" srcId="{F3FB4563-D0B4-4057-A3A0-790AC62E56AE}" destId="{FE79659E-7573-4522-8C2F-CA8A65AC824D}" srcOrd="0" destOrd="0" presId="urn:microsoft.com/office/officeart/2005/8/layout/hierarchy4"/>
    <dgm:cxn modelId="{3563ABCF-4A98-4A15-A3E6-65F189CA0880}" srcId="{3EF423A2-2508-45FA-904F-261F377281D1}" destId="{3AD439B9-AEF8-4C1D-BE88-4EA79C929385}" srcOrd="1" destOrd="0" parTransId="{EAB67EEE-55D9-4EC7-B5D2-7BF19B344824}" sibTransId="{CFF217D6-3C46-42A8-A048-DA2822E4B5DB}"/>
    <dgm:cxn modelId="{E80EE95E-0C20-4E50-A52C-509B8D9B24FF}" type="presOf" srcId="{2E985CE1-5F92-471F-BB2F-CE1F90253384}" destId="{7A7F860E-8BA5-499F-819B-6E3D8A285A52}" srcOrd="0" destOrd="0" presId="urn:microsoft.com/office/officeart/2005/8/layout/hierarchy4"/>
    <dgm:cxn modelId="{52430174-3E91-4ECB-AA32-30B1912707A9}" srcId="{2E985CE1-5F92-471F-BB2F-CE1F90253384}" destId="{3EF423A2-2508-45FA-904F-261F377281D1}" srcOrd="0" destOrd="0" parTransId="{A7968747-B2BC-4102-9148-BEAFC0DEE552}" sibTransId="{31770351-57F0-4AD3-A77D-704046E867ED}"/>
    <dgm:cxn modelId="{324049F1-25EB-4ECC-B8F9-BA2AA533F6C3}" type="presOf" srcId="{7C16AB96-DD01-440A-ABE6-E9A62E4B56B9}" destId="{35D660FA-0146-461B-8128-21F708E17B17}" srcOrd="0" destOrd="0" presId="urn:microsoft.com/office/officeart/2005/8/layout/hierarchy4"/>
    <dgm:cxn modelId="{359BB57C-A857-4A58-A858-43E1C4EB41DD}" srcId="{1E2C8D5E-BFDE-408F-B17F-A9A773E8C6CA}" destId="{F3FB4563-D0B4-4057-A3A0-790AC62E56AE}" srcOrd="0" destOrd="0" parTransId="{98FE4494-9AF0-458F-9BA2-D72958C86B60}" sibTransId="{0702E6D4-D1B7-404B-A514-2CC717141D4A}"/>
    <dgm:cxn modelId="{0EFB63A8-01C4-4CA4-82FE-5F5E6BE05B3B}" type="presOf" srcId="{3EF423A2-2508-45FA-904F-261F377281D1}" destId="{98D2D5D3-F50E-4F91-8073-DD75E3B6ECBB}" srcOrd="0" destOrd="0" presId="urn:microsoft.com/office/officeart/2005/8/layout/hierarchy4"/>
    <dgm:cxn modelId="{E0EED432-A989-4D1E-8825-6B8B9D509962}" srcId="{3EF423A2-2508-45FA-904F-261F377281D1}" destId="{1E2C8D5E-BFDE-408F-B17F-A9A773E8C6CA}" srcOrd="0" destOrd="0" parTransId="{296375E0-CEE6-46D9-8575-D0BAE102A3F3}" sibTransId="{AB216C46-B036-4DCC-A563-A09DAEFF2EEC}"/>
    <dgm:cxn modelId="{E23A1EFD-8FA2-416A-BA9F-CD80C121775B}" type="presOf" srcId="{1E2C8D5E-BFDE-408F-B17F-A9A773E8C6CA}" destId="{9E0137A2-0639-4883-BB01-4CE4BA2658EE}" srcOrd="0" destOrd="0" presId="urn:microsoft.com/office/officeart/2005/8/layout/hierarchy4"/>
    <dgm:cxn modelId="{7FF6CA62-3C16-439D-A579-D844EA512003}" srcId="{1E2C8D5E-BFDE-408F-B17F-A9A773E8C6CA}" destId="{7C16AB96-DD01-440A-ABE6-E9A62E4B56B9}" srcOrd="1" destOrd="0" parTransId="{256E810D-1151-4833-B263-AF509D4E7D83}" sibTransId="{A2CF0309-4A53-47E7-9B0E-CB6B55EBF24E}"/>
    <dgm:cxn modelId="{71F79DB3-54FA-4524-B6E8-2A454568A4DC}" type="presParOf" srcId="{7A7F860E-8BA5-499F-819B-6E3D8A285A52}" destId="{4B3C288F-8BDD-41E8-ADBF-6AF5EA02F346}" srcOrd="0" destOrd="0" presId="urn:microsoft.com/office/officeart/2005/8/layout/hierarchy4"/>
    <dgm:cxn modelId="{DD457C70-173D-45E0-B39A-1F9BF4F6344F}" type="presParOf" srcId="{4B3C288F-8BDD-41E8-ADBF-6AF5EA02F346}" destId="{98D2D5D3-F50E-4F91-8073-DD75E3B6ECBB}" srcOrd="0" destOrd="0" presId="urn:microsoft.com/office/officeart/2005/8/layout/hierarchy4"/>
    <dgm:cxn modelId="{7C1D3570-87F7-41EA-8106-149FA50F6242}" type="presParOf" srcId="{4B3C288F-8BDD-41E8-ADBF-6AF5EA02F346}" destId="{2822065C-5E18-4CAA-8F9D-92DB55291CBC}" srcOrd="1" destOrd="0" presId="urn:microsoft.com/office/officeart/2005/8/layout/hierarchy4"/>
    <dgm:cxn modelId="{47C9D704-DDB6-40AF-8E5F-536A3F1AEEC9}" type="presParOf" srcId="{4B3C288F-8BDD-41E8-ADBF-6AF5EA02F346}" destId="{C54A4C12-71FB-417F-93A6-82BE16D6B8DE}" srcOrd="2" destOrd="0" presId="urn:microsoft.com/office/officeart/2005/8/layout/hierarchy4"/>
    <dgm:cxn modelId="{CECB0A77-0326-4D27-9A48-0056AD7750DD}" type="presParOf" srcId="{C54A4C12-71FB-417F-93A6-82BE16D6B8DE}" destId="{4E50B53E-C094-4ABF-AFEF-68A1DC8C9219}" srcOrd="0" destOrd="0" presId="urn:microsoft.com/office/officeart/2005/8/layout/hierarchy4"/>
    <dgm:cxn modelId="{A0261A6C-D1A6-4398-9602-CBF88242B5AA}" type="presParOf" srcId="{4E50B53E-C094-4ABF-AFEF-68A1DC8C9219}" destId="{9E0137A2-0639-4883-BB01-4CE4BA2658EE}" srcOrd="0" destOrd="0" presId="urn:microsoft.com/office/officeart/2005/8/layout/hierarchy4"/>
    <dgm:cxn modelId="{2C000E2D-CE9C-4670-A679-AC12E98A8A8F}" type="presParOf" srcId="{4E50B53E-C094-4ABF-AFEF-68A1DC8C9219}" destId="{A0BF40E5-F8B9-4A86-AFE9-ADF156CD2335}" srcOrd="1" destOrd="0" presId="urn:microsoft.com/office/officeart/2005/8/layout/hierarchy4"/>
    <dgm:cxn modelId="{D3368FF2-CC79-4A27-8C8A-BBEA27C35924}" type="presParOf" srcId="{4E50B53E-C094-4ABF-AFEF-68A1DC8C9219}" destId="{20BE746A-D309-4FFF-A2E6-75E0F75A1D9F}" srcOrd="2" destOrd="0" presId="urn:microsoft.com/office/officeart/2005/8/layout/hierarchy4"/>
    <dgm:cxn modelId="{051670AB-895D-4E3F-843E-CCE72034A00B}" type="presParOf" srcId="{20BE746A-D309-4FFF-A2E6-75E0F75A1D9F}" destId="{E8CAA192-0AD4-497A-BDFF-F3EBCF4D54CB}" srcOrd="0" destOrd="0" presId="urn:microsoft.com/office/officeart/2005/8/layout/hierarchy4"/>
    <dgm:cxn modelId="{BE10B41C-DD9F-4AB4-9D47-688D3058F9A8}" type="presParOf" srcId="{E8CAA192-0AD4-497A-BDFF-F3EBCF4D54CB}" destId="{FE79659E-7573-4522-8C2F-CA8A65AC824D}" srcOrd="0" destOrd="0" presId="urn:microsoft.com/office/officeart/2005/8/layout/hierarchy4"/>
    <dgm:cxn modelId="{104AC1D3-E8B4-49F6-9169-5ADEABBB11BB}" type="presParOf" srcId="{E8CAA192-0AD4-497A-BDFF-F3EBCF4D54CB}" destId="{08322C09-295F-4CF8-B32C-4D0604B06814}" srcOrd="1" destOrd="0" presId="urn:microsoft.com/office/officeart/2005/8/layout/hierarchy4"/>
    <dgm:cxn modelId="{56FF461D-5286-4A4C-A105-F6901BEFE954}" type="presParOf" srcId="{20BE746A-D309-4FFF-A2E6-75E0F75A1D9F}" destId="{FDA12D51-3771-4B9B-959E-5AFB4704BE9F}" srcOrd="1" destOrd="0" presId="urn:microsoft.com/office/officeart/2005/8/layout/hierarchy4"/>
    <dgm:cxn modelId="{0D660F83-6982-464C-ABFE-E90BE3C3BE24}" type="presParOf" srcId="{20BE746A-D309-4FFF-A2E6-75E0F75A1D9F}" destId="{58C71807-909F-4E88-810A-834E5D8FDD8B}" srcOrd="2" destOrd="0" presId="urn:microsoft.com/office/officeart/2005/8/layout/hierarchy4"/>
    <dgm:cxn modelId="{8A7422D1-790F-488A-929E-06E8EB6F1A40}" type="presParOf" srcId="{58C71807-909F-4E88-810A-834E5D8FDD8B}" destId="{35D660FA-0146-461B-8128-21F708E17B17}" srcOrd="0" destOrd="0" presId="urn:microsoft.com/office/officeart/2005/8/layout/hierarchy4"/>
    <dgm:cxn modelId="{2372EAB6-F3A4-42F0-86DC-F379127C7F1F}" type="presParOf" srcId="{58C71807-909F-4E88-810A-834E5D8FDD8B}" destId="{4F6E2E63-5C61-4ACA-8759-CC21A6A3C24E}" srcOrd="1" destOrd="0" presId="urn:microsoft.com/office/officeart/2005/8/layout/hierarchy4"/>
    <dgm:cxn modelId="{74EFC5EB-BEFE-439A-9BE0-DA38EEBA2D6E}" type="presParOf" srcId="{C54A4C12-71FB-417F-93A6-82BE16D6B8DE}" destId="{FD9619E8-0233-4CED-92D4-11A913B772AB}" srcOrd="1" destOrd="0" presId="urn:microsoft.com/office/officeart/2005/8/layout/hierarchy4"/>
    <dgm:cxn modelId="{F078BF7D-7586-46B4-A5FC-ABEEE2635499}" type="presParOf" srcId="{C54A4C12-71FB-417F-93A6-82BE16D6B8DE}" destId="{FB8243A9-BCF6-4152-89E8-31222AE21A69}" srcOrd="2" destOrd="0" presId="urn:microsoft.com/office/officeart/2005/8/layout/hierarchy4"/>
    <dgm:cxn modelId="{60F942A3-0C68-4AC6-B7C3-DDC51D23EC79}" type="presParOf" srcId="{FB8243A9-BCF6-4152-89E8-31222AE21A69}" destId="{98F76542-7B70-4529-97BC-39FA26AA2A85}" srcOrd="0" destOrd="0" presId="urn:microsoft.com/office/officeart/2005/8/layout/hierarchy4"/>
    <dgm:cxn modelId="{355F59DF-ED27-415B-9261-60A595C0A7DA}" type="presParOf" srcId="{FB8243A9-BCF6-4152-89E8-31222AE21A69}" destId="{C20FA477-F39E-45DB-AE3B-7C043499850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CB117-1500-41CC-A467-5A9A980399AF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A493650-7574-4BAB-800A-84CF870FFBBA}">
      <dgm:prSet phldrT="[Texto]" custT="1"/>
      <dgm:spPr/>
      <dgm:t>
        <a:bodyPr/>
        <a:lstStyle/>
        <a:p>
          <a:r>
            <a:rPr lang="pt-BR" sz="1800" b="1" dirty="0"/>
            <a:t>Patrimônio Imaterial</a:t>
          </a:r>
        </a:p>
      </dgm:t>
    </dgm:pt>
    <dgm:pt modelId="{DD3613A9-9B31-47F9-9B53-165533092BA8}" type="parTrans" cxnId="{F2251E81-B8FE-4F83-ABF0-9594E4AB771F}">
      <dgm:prSet/>
      <dgm:spPr/>
      <dgm:t>
        <a:bodyPr/>
        <a:lstStyle/>
        <a:p>
          <a:endParaRPr lang="pt-BR"/>
        </a:p>
      </dgm:t>
    </dgm:pt>
    <dgm:pt modelId="{86008765-2100-4649-985E-0F4AEE84B534}" type="sibTrans" cxnId="{F2251E81-B8FE-4F83-ABF0-9594E4AB771F}">
      <dgm:prSet/>
      <dgm:spPr/>
      <dgm:t>
        <a:bodyPr/>
        <a:lstStyle/>
        <a:p>
          <a:endParaRPr lang="pt-BR"/>
        </a:p>
      </dgm:t>
    </dgm:pt>
    <dgm:pt modelId="{84589909-AD0F-4756-823D-654BD1CB5443}">
      <dgm:prSet phldrT="[Texto]" custT="1"/>
      <dgm:spPr/>
      <dgm:t>
        <a:bodyPr/>
        <a:lstStyle/>
        <a:p>
          <a:r>
            <a:rPr lang="pt-BR" sz="1800" b="1" dirty="0"/>
            <a:t>Território </a:t>
          </a:r>
        </a:p>
      </dgm:t>
    </dgm:pt>
    <dgm:pt modelId="{BC90B114-6100-4F07-9404-B9343DCEF857}" type="parTrans" cxnId="{00582ECC-9195-4AFE-8F8C-0FCC9BB975F1}">
      <dgm:prSet/>
      <dgm:spPr/>
      <dgm:t>
        <a:bodyPr/>
        <a:lstStyle/>
        <a:p>
          <a:endParaRPr lang="pt-BR"/>
        </a:p>
      </dgm:t>
    </dgm:pt>
    <dgm:pt modelId="{5EC2DF7B-D242-4E15-BE2D-D452AB005A99}" type="sibTrans" cxnId="{00582ECC-9195-4AFE-8F8C-0FCC9BB975F1}">
      <dgm:prSet/>
      <dgm:spPr/>
      <dgm:t>
        <a:bodyPr/>
        <a:lstStyle/>
        <a:p>
          <a:endParaRPr lang="pt-BR"/>
        </a:p>
      </dgm:t>
    </dgm:pt>
    <dgm:pt modelId="{54AF1D7E-079C-4FEB-A353-876586520DBF}">
      <dgm:prSet phldrT="[Texto]" custT="1"/>
      <dgm:spPr/>
      <dgm:t>
        <a:bodyPr/>
        <a:lstStyle/>
        <a:p>
          <a:r>
            <a:rPr lang="pt-BR" sz="1400" b="1" dirty="0">
              <a:solidFill>
                <a:schemeClr val="bg1"/>
              </a:solidFill>
            </a:rPr>
            <a:t>Identidade</a:t>
          </a:r>
        </a:p>
        <a:p>
          <a:r>
            <a:rPr lang="pt-BR" sz="1400" b="1" dirty="0">
              <a:solidFill>
                <a:schemeClr val="bg1"/>
              </a:solidFill>
            </a:rPr>
            <a:t>e Singularidades</a:t>
          </a:r>
        </a:p>
      </dgm:t>
    </dgm:pt>
    <dgm:pt modelId="{D818EE35-91B5-40C0-AB07-5930948D30F5}" type="parTrans" cxnId="{7B3DB3E1-35E1-467B-95F5-303D24D6C896}">
      <dgm:prSet/>
      <dgm:spPr/>
      <dgm:t>
        <a:bodyPr/>
        <a:lstStyle/>
        <a:p>
          <a:endParaRPr lang="pt-BR"/>
        </a:p>
      </dgm:t>
    </dgm:pt>
    <dgm:pt modelId="{6E617171-9F41-4A95-916F-D5473CF1E5B1}" type="sibTrans" cxnId="{7B3DB3E1-35E1-467B-95F5-303D24D6C896}">
      <dgm:prSet/>
      <dgm:spPr/>
      <dgm:t>
        <a:bodyPr/>
        <a:lstStyle/>
        <a:p>
          <a:endParaRPr lang="pt-BR"/>
        </a:p>
      </dgm:t>
    </dgm:pt>
    <dgm:pt modelId="{73814EFD-C503-40AA-914B-D97EE56F2A76}" type="pres">
      <dgm:prSet presAssocID="{695CB117-1500-41CC-A467-5A9A980399AF}" presName="compositeShape" presStyleCnt="0">
        <dgm:presLayoutVars>
          <dgm:chMax val="7"/>
          <dgm:dir/>
          <dgm:resizeHandles val="exact"/>
        </dgm:presLayoutVars>
      </dgm:prSet>
      <dgm:spPr/>
    </dgm:pt>
    <dgm:pt modelId="{3581CD24-855A-4E2A-9BE9-E020DA1F3768}" type="pres">
      <dgm:prSet presAssocID="{695CB117-1500-41CC-A467-5A9A980399AF}" presName="wedge1" presStyleLbl="node1" presStyleIdx="0" presStyleCnt="3"/>
      <dgm:spPr/>
      <dgm:t>
        <a:bodyPr/>
        <a:lstStyle/>
        <a:p>
          <a:endParaRPr lang="pt-BR"/>
        </a:p>
      </dgm:t>
    </dgm:pt>
    <dgm:pt modelId="{2C844E15-DCF8-421A-88C1-C6857A8D547C}" type="pres">
      <dgm:prSet presAssocID="{695CB117-1500-41CC-A467-5A9A980399AF}" presName="dummy1a" presStyleCnt="0"/>
      <dgm:spPr/>
    </dgm:pt>
    <dgm:pt modelId="{16A15CFF-610E-4EEF-8480-349B9F6A395F}" type="pres">
      <dgm:prSet presAssocID="{695CB117-1500-41CC-A467-5A9A980399AF}" presName="dummy1b" presStyleCnt="0"/>
      <dgm:spPr/>
    </dgm:pt>
    <dgm:pt modelId="{6A7947CC-0375-414D-8934-88AC1E55910F}" type="pres">
      <dgm:prSet presAssocID="{695CB117-1500-41CC-A467-5A9A980399A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028061-AD23-4A4D-8747-CE29FA9C565A}" type="pres">
      <dgm:prSet presAssocID="{695CB117-1500-41CC-A467-5A9A980399AF}" presName="wedge2" presStyleLbl="node1" presStyleIdx="1" presStyleCnt="3"/>
      <dgm:spPr/>
      <dgm:t>
        <a:bodyPr/>
        <a:lstStyle/>
        <a:p>
          <a:endParaRPr lang="pt-BR"/>
        </a:p>
      </dgm:t>
    </dgm:pt>
    <dgm:pt modelId="{2AA7A458-E23A-443D-B2E1-FF4D1BD91525}" type="pres">
      <dgm:prSet presAssocID="{695CB117-1500-41CC-A467-5A9A980399AF}" presName="dummy2a" presStyleCnt="0"/>
      <dgm:spPr/>
    </dgm:pt>
    <dgm:pt modelId="{8EB23156-6746-431E-82F2-45863528C689}" type="pres">
      <dgm:prSet presAssocID="{695CB117-1500-41CC-A467-5A9A980399AF}" presName="dummy2b" presStyleCnt="0"/>
      <dgm:spPr/>
    </dgm:pt>
    <dgm:pt modelId="{75DEBFA3-9513-4FB5-931C-81369F902F9B}" type="pres">
      <dgm:prSet presAssocID="{695CB117-1500-41CC-A467-5A9A980399A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E7F58A-785B-4DF5-8B4A-EBA41D51FA63}" type="pres">
      <dgm:prSet presAssocID="{695CB117-1500-41CC-A467-5A9A980399AF}" presName="wedge3" presStyleLbl="node1" presStyleIdx="2" presStyleCnt="3"/>
      <dgm:spPr/>
      <dgm:t>
        <a:bodyPr/>
        <a:lstStyle/>
        <a:p>
          <a:endParaRPr lang="pt-BR"/>
        </a:p>
      </dgm:t>
    </dgm:pt>
    <dgm:pt modelId="{E242022A-9D79-4F42-90A9-37AF6F0C5C42}" type="pres">
      <dgm:prSet presAssocID="{695CB117-1500-41CC-A467-5A9A980399AF}" presName="dummy3a" presStyleCnt="0"/>
      <dgm:spPr/>
    </dgm:pt>
    <dgm:pt modelId="{B430D0BC-6EEC-462F-BC96-CCD16C81CB5A}" type="pres">
      <dgm:prSet presAssocID="{695CB117-1500-41CC-A467-5A9A980399AF}" presName="dummy3b" presStyleCnt="0"/>
      <dgm:spPr/>
    </dgm:pt>
    <dgm:pt modelId="{CE523435-C442-4A95-944C-D154E90C8DE8}" type="pres">
      <dgm:prSet presAssocID="{695CB117-1500-41CC-A467-5A9A980399A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182D1B-130A-4BEF-985D-92A228437609}" type="pres">
      <dgm:prSet presAssocID="{86008765-2100-4649-985E-0F4AEE84B534}" presName="arrowWedge1" presStyleLbl="fgSibTrans2D1" presStyleIdx="0" presStyleCnt="3"/>
      <dgm:spPr/>
    </dgm:pt>
    <dgm:pt modelId="{EA2EB2B9-DDD8-4A5A-A50D-3D0B6B829F8E}" type="pres">
      <dgm:prSet presAssocID="{5EC2DF7B-D242-4E15-BE2D-D452AB005A99}" presName="arrowWedge2" presStyleLbl="fgSibTrans2D1" presStyleIdx="1" presStyleCnt="3"/>
      <dgm:spPr/>
    </dgm:pt>
    <dgm:pt modelId="{9918F205-609E-40E3-AB02-9618CD20E076}" type="pres">
      <dgm:prSet presAssocID="{6E617171-9F41-4A95-916F-D5473CF1E5B1}" presName="arrowWedge3" presStyleLbl="fgSibTrans2D1" presStyleIdx="2" presStyleCnt="3"/>
      <dgm:spPr/>
    </dgm:pt>
  </dgm:ptLst>
  <dgm:cxnLst>
    <dgm:cxn modelId="{F2251E81-B8FE-4F83-ABF0-9594E4AB771F}" srcId="{695CB117-1500-41CC-A467-5A9A980399AF}" destId="{5A493650-7574-4BAB-800A-84CF870FFBBA}" srcOrd="0" destOrd="0" parTransId="{DD3613A9-9B31-47F9-9B53-165533092BA8}" sibTransId="{86008765-2100-4649-985E-0F4AEE84B534}"/>
    <dgm:cxn modelId="{7A403024-1EC1-43B8-A0CD-E25F1DE2A819}" type="presOf" srcId="{84589909-AD0F-4756-823D-654BD1CB5443}" destId="{75DEBFA3-9513-4FB5-931C-81369F902F9B}" srcOrd="1" destOrd="0" presId="urn:microsoft.com/office/officeart/2005/8/layout/cycle8"/>
    <dgm:cxn modelId="{CA50C776-9B66-4F9A-B6A9-7F0411CB614A}" type="presOf" srcId="{5A493650-7574-4BAB-800A-84CF870FFBBA}" destId="{3581CD24-855A-4E2A-9BE9-E020DA1F3768}" srcOrd="0" destOrd="0" presId="urn:microsoft.com/office/officeart/2005/8/layout/cycle8"/>
    <dgm:cxn modelId="{A4B36798-68F6-46AD-9196-8FE44092C3B0}" type="presOf" srcId="{54AF1D7E-079C-4FEB-A353-876586520DBF}" destId="{EBE7F58A-785B-4DF5-8B4A-EBA41D51FA63}" srcOrd="0" destOrd="0" presId="urn:microsoft.com/office/officeart/2005/8/layout/cycle8"/>
    <dgm:cxn modelId="{87D4DFD9-AE0D-445B-B2C0-8FCF532CFA68}" type="presOf" srcId="{5A493650-7574-4BAB-800A-84CF870FFBBA}" destId="{6A7947CC-0375-414D-8934-88AC1E55910F}" srcOrd="1" destOrd="0" presId="urn:microsoft.com/office/officeart/2005/8/layout/cycle8"/>
    <dgm:cxn modelId="{E3A3817B-3959-485A-9756-0FCCF4E45877}" type="presOf" srcId="{84589909-AD0F-4756-823D-654BD1CB5443}" destId="{41028061-AD23-4A4D-8747-CE29FA9C565A}" srcOrd="0" destOrd="0" presId="urn:microsoft.com/office/officeart/2005/8/layout/cycle8"/>
    <dgm:cxn modelId="{E0BD1C8D-D8F4-443B-9474-1A34013AA7B7}" type="presOf" srcId="{695CB117-1500-41CC-A467-5A9A980399AF}" destId="{73814EFD-C503-40AA-914B-D97EE56F2A76}" srcOrd="0" destOrd="0" presId="urn:microsoft.com/office/officeart/2005/8/layout/cycle8"/>
    <dgm:cxn modelId="{00582ECC-9195-4AFE-8F8C-0FCC9BB975F1}" srcId="{695CB117-1500-41CC-A467-5A9A980399AF}" destId="{84589909-AD0F-4756-823D-654BD1CB5443}" srcOrd="1" destOrd="0" parTransId="{BC90B114-6100-4F07-9404-B9343DCEF857}" sibTransId="{5EC2DF7B-D242-4E15-BE2D-D452AB005A99}"/>
    <dgm:cxn modelId="{7FA957C9-4DB8-4F0B-BE9F-D9CAF1835273}" type="presOf" srcId="{54AF1D7E-079C-4FEB-A353-876586520DBF}" destId="{CE523435-C442-4A95-944C-D154E90C8DE8}" srcOrd="1" destOrd="0" presId="urn:microsoft.com/office/officeart/2005/8/layout/cycle8"/>
    <dgm:cxn modelId="{7B3DB3E1-35E1-467B-95F5-303D24D6C896}" srcId="{695CB117-1500-41CC-A467-5A9A980399AF}" destId="{54AF1D7E-079C-4FEB-A353-876586520DBF}" srcOrd="2" destOrd="0" parTransId="{D818EE35-91B5-40C0-AB07-5930948D30F5}" sibTransId="{6E617171-9F41-4A95-916F-D5473CF1E5B1}"/>
    <dgm:cxn modelId="{9A1B17D4-D766-43DC-9C29-002B2DB3B15A}" type="presParOf" srcId="{73814EFD-C503-40AA-914B-D97EE56F2A76}" destId="{3581CD24-855A-4E2A-9BE9-E020DA1F3768}" srcOrd="0" destOrd="0" presId="urn:microsoft.com/office/officeart/2005/8/layout/cycle8"/>
    <dgm:cxn modelId="{5CA62389-C071-4930-A59F-0F89F459885D}" type="presParOf" srcId="{73814EFD-C503-40AA-914B-D97EE56F2A76}" destId="{2C844E15-DCF8-421A-88C1-C6857A8D547C}" srcOrd="1" destOrd="0" presId="urn:microsoft.com/office/officeart/2005/8/layout/cycle8"/>
    <dgm:cxn modelId="{5C51DD38-4163-4820-8269-E6C812EEBF5C}" type="presParOf" srcId="{73814EFD-C503-40AA-914B-D97EE56F2A76}" destId="{16A15CFF-610E-4EEF-8480-349B9F6A395F}" srcOrd="2" destOrd="0" presId="urn:microsoft.com/office/officeart/2005/8/layout/cycle8"/>
    <dgm:cxn modelId="{B6CBCF02-8940-435C-8163-5730C739AB02}" type="presParOf" srcId="{73814EFD-C503-40AA-914B-D97EE56F2A76}" destId="{6A7947CC-0375-414D-8934-88AC1E55910F}" srcOrd="3" destOrd="0" presId="urn:microsoft.com/office/officeart/2005/8/layout/cycle8"/>
    <dgm:cxn modelId="{81784DED-0CC3-4974-A5BB-F1A15895129D}" type="presParOf" srcId="{73814EFD-C503-40AA-914B-D97EE56F2A76}" destId="{41028061-AD23-4A4D-8747-CE29FA9C565A}" srcOrd="4" destOrd="0" presId="urn:microsoft.com/office/officeart/2005/8/layout/cycle8"/>
    <dgm:cxn modelId="{78E683AD-084B-4A78-96FB-7A8F16137556}" type="presParOf" srcId="{73814EFD-C503-40AA-914B-D97EE56F2A76}" destId="{2AA7A458-E23A-443D-B2E1-FF4D1BD91525}" srcOrd="5" destOrd="0" presId="urn:microsoft.com/office/officeart/2005/8/layout/cycle8"/>
    <dgm:cxn modelId="{A03C2183-5AF2-45A8-8385-715DA46A6D8B}" type="presParOf" srcId="{73814EFD-C503-40AA-914B-D97EE56F2A76}" destId="{8EB23156-6746-431E-82F2-45863528C689}" srcOrd="6" destOrd="0" presId="urn:microsoft.com/office/officeart/2005/8/layout/cycle8"/>
    <dgm:cxn modelId="{4430972A-0310-4C12-AB03-9D974D1F8886}" type="presParOf" srcId="{73814EFD-C503-40AA-914B-D97EE56F2A76}" destId="{75DEBFA3-9513-4FB5-931C-81369F902F9B}" srcOrd="7" destOrd="0" presId="urn:microsoft.com/office/officeart/2005/8/layout/cycle8"/>
    <dgm:cxn modelId="{30CD5B72-ADE3-4F67-8A6D-9716D4BBCA26}" type="presParOf" srcId="{73814EFD-C503-40AA-914B-D97EE56F2A76}" destId="{EBE7F58A-785B-4DF5-8B4A-EBA41D51FA63}" srcOrd="8" destOrd="0" presId="urn:microsoft.com/office/officeart/2005/8/layout/cycle8"/>
    <dgm:cxn modelId="{BE0CEAE3-F799-4D17-9ADB-4CAA0C62836B}" type="presParOf" srcId="{73814EFD-C503-40AA-914B-D97EE56F2A76}" destId="{E242022A-9D79-4F42-90A9-37AF6F0C5C42}" srcOrd="9" destOrd="0" presId="urn:microsoft.com/office/officeart/2005/8/layout/cycle8"/>
    <dgm:cxn modelId="{052232E0-613A-40D1-869E-C29543660D95}" type="presParOf" srcId="{73814EFD-C503-40AA-914B-D97EE56F2A76}" destId="{B430D0BC-6EEC-462F-BC96-CCD16C81CB5A}" srcOrd="10" destOrd="0" presId="urn:microsoft.com/office/officeart/2005/8/layout/cycle8"/>
    <dgm:cxn modelId="{657BD24E-6A6E-426D-BBFA-222484743BE8}" type="presParOf" srcId="{73814EFD-C503-40AA-914B-D97EE56F2A76}" destId="{CE523435-C442-4A95-944C-D154E90C8DE8}" srcOrd="11" destOrd="0" presId="urn:microsoft.com/office/officeart/2005/8/layout/cycle8"/>
    <dgm:cxn modelId="{8B51D4B4-2A64-44F8-9456-5F730982BEE5}" type="presParOf" srcId="{73814EFD-C503-40AA-914B-D97EE56F2A76}" destId="{F5182D1B-130A-4BEF-985D-92A228437609}" srcOrd="12" destOrd="0" presId="urn:microsoft.com/office/officeart/2005/8/layout/cycle8"/>
    <dgm:cxn modelId="{33557139-EEFC-4899-AE3F-12E73D76396E}" type="presParOf" srcId="{73814EFD-C503-40AA-914B-D97EE56F2A76}" destId="{EA2EB2B9-DDD8-4A5A-A50D-3D0B6B829F8E}" srcOrd="13" destOrd="0" presId="urn:microsoft.com/office/officeart/2005/8/layout/cycle8"/>
    <dgm:cxn modelId="{66588CC6-41C1-49A5-AE2C-76059FE81EFC}" type="presParOf" srcId="{73814EFD-C503-40AA-914B-D97EE56F2A76}" destId="{9918F205-609E-40E3-AB02-9618CD20E076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D0A7C8-E27D-4B02-95AF-DE70FA59E5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E74EB4-DDD4-48A2-A9FB-BB8342BDC08C}">
      <dgm:prSet phldrT="[Texto]"/>
      <dgm:spPr/>
      <dgm:t>
        <a:bodyPr/>
        <a:lstStyle/>
        <a:p>
          <a:r>
            <a:rPr lang="pt-BR" dirty="0"/>
            <a:t>PPP e avaliações anteriores</a:t>
          </a:r>
        </a:p>
      </dgm:t>
    </dgm:pt>
    <dgm:pt modelId="{A5120621-CB3C-4C13-AF5A-70B640C987A9}" type="parTrans" cxnId="{2B044642-AC04-4EC8-87D8-F0AF233C9D76}">
      <dgm:prSet/>
      <dgm:spPr/>
      <dgm:t>
        <a:bodyPr/>
        <a:lstStyle/>
        <a:p>
          <a:endParaRPr lang="pt-BR"/>
        </a:p>
      </dgm:t>
    </dgm:pt>
    <dgm:pt modelId="{B19C8D86-9885-4540-87A9-ED9A5D9CA589}" type="sibTrans" cxnId="{2B044642-AC04-4EC8-87D8-F0AF233C9D76}">
      <dgm:prSet/>
      <dgm:spPr/>
      <dgm:t>
        <a:bodyPr/>
        <a:lstStyle/>
        <a:p>
          <a:endParaRPr lang="pt-BR"/>
        </a:p>
      </dgm:t>
    </dgm:pt>
    <dgm:pt modelId="{904EF91F-6C62-4C66-B37C-6583203842F5}">
      <dgm:prSet phldrT="[Texto]"/>
      <dgm:spPr/>
      <dgm:t>
        <a:bodyPr/>
        <a:lstStyle/>
        <a:p>
          <a:r>
            <a:rPr lang="pt-BR" dirty="0"/>
            <a:t>Temas de PEA (últimos 3 a 5 anos)</a:t>
          </a:r>
        </a:p>
      </dgm:t>
    </dgm:pt>
    <dgm:pt modelId="{5BBF9BC7-8709-4515-BAFF-0F2F380D7806}" type="parTrans" cxnId="{5D6F6DDA-9AF3-495A-BAD4-F70E31AAD761}">
      <dgm:prSet/>
      <dgm:spPr/>
      <dgm:t>
        <a:bodyPr/>
        <a:lstStyle/>
        <a:p>
          <a:endParaRPr lang="pt-BR"/>
        </a:p>
      </dgm:t>
    </dgm:pt>
    <dgm:pt modelId="{F62BF820-E58B-41FA-8208-13F3346220A2}" type="sibTrans" cxnId="{5D6F6DDA-9AF3-495A-BAD4-F70E31AAD761}">
      <dgm:prSet/>
      <dgm:spPr/>
      <dgm:t>
        <a:bodyPr/>
        <a:lstStyle/>
        <a:p>
          <a:endParaRPr lang="pt-BR"/>
        </a:p>
      </dgm:t>
    </dgm:pt>
    <dgm:pt modelId="{04D8E59D-8904-4F28-BF55-D801C2C16243}">
      <dgm:prSet phldrT="[Texto]"/>
      <dgm:spPr/>
      <dgm:t>
        <a:bodyPr/>
        <a:lstStyle/>
        <a:p>
          <a:r>
            <a:rPr lang="pt-BR" dirty="0"/>
            <a:t>Mapa do Contexto e muita escuta</a:t>
          </a:r>
        </a:p>
      </dgm:t>
    </dgm:pt>
    <dgm:pt modelId="{E54BDDAD-E823-48C0-931E-2EE711828A17}" type="parTrans" cxnId="{33C849A3-7A06-4BE7-AC82-F28D2A5905C1}">
      <dgm:prSet/>
      <dgm:spPr/>
      <dgm:t>
        <a:bodyPr/>
        <a:lstStyle/>
        <a:p>
          <a:endParaRPr lang="pt-BR"/>
        </a:p>
      </dgm:t>
    </dgm:pt>
    <dgm:pt modelId="{31CFB423-EB1C-4BF2-9C1F-4FB40617FEB4}" type="sibTrans" cxnId="{33C849A3-7A06-4BE7-AC82-F28D2A5905C1}">
      <dgm:prSet/>
      <dgm:spPr/>
      <dgm:t>
        <a:bodyPr/>
        <a:lstStyle/>
        <a:p>
          <a:endParaRPr lang="pt-BR"/>
        </a:p>
      </dgm:t>
    </dgm:pt>
    <dgm:pt modelId="{21BCB2DC-1807-4C4A-B562-DDE7BA36BCF9}" type="pres">
      <dgm:prSet presAssocID="{0BD0A7C8-E27D-4B02-95AF-DE70FA59E5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DE5A78-CF3D-480C-8B75-02250365FF6E}" type="pres">
      <dgm:prSet presAssocID="{F1E74EB4-DDD4-48A2-A9FB-BB8342BDC08C}" presName="parentLin" presStyleCnt="0"/>
      <dgm:spPr/>
    </dgm:pt>
    <dgm:pt modelId="{ED82D839-CC26-4996-A079-19561187B706}" type="pres">
      <dgm:prSet presAssocID="{F1E74EB4-DDD4-48A2-A9FB-BB8342BDC08C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51ECD28-2DB6-4754-81F0-BB06E63919D1}" type="pres">
      <dgm:prSet presAssocID="{F1E74EB4-DDD4-48A2-A9FB-BB8342BDC08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9E256D-C3C9-482A-97AB-51C8F8007AA4}" type="pres">
      <dgm:prSet presAssocID="{F1E74EB4-DDD4-48A2-A9FB-BB8342BDC08C}" presName="negativeSpace" presStyleCnt="0"/>
      <dgm:spPr/>
    </dgm:pt>
    <dgm:pt modelId="{859DD9C8-3412-4770-8B35-3DFF7BC4EB2D}" type="pres">
      <dgm:prSet presAssocID="{F1E74EB4-DDD4-48A2-A9FB-BB8342BDC08C}" presName="childText" presStyleLbl="conFgAcc1" presStyleIdx="0" presStyleCnt="3">
        <dgm:presLayoutVars>
          <dgm:bulletEnabled val="1"/>
        </dgm:presLayoutVars>
      </dgm:prSet>
      <dgm:spPr/>
    </dgm:pt>
    <dgm:pt modelId="{2FC794A9-BFCF-4ED5-84A1-A8C93B064197}" type="pres">
      <dgm:prSet presAssocID="{B19C8D86-9885-4540-87A9-ED9A5D9CA589}" presName="spaceBetweenRectangles" presStyleCnt="0"/>
      <dgm:spPr/>
    </dgm:pt>
    <dgm:pt modelId="{D4155715-E05A-477B-9133-BF3954E93FF7}" type="pres">
      <dgm:prSet presAssocID="{904EF91F-6C62-4C66-B37C-6583203842F5}" presName="parentLin" presStyleCnt="0"/>
      <dgm:spPr/>
    </dgm:pt>
    <dgm:pt modelId="{35C5CAD6-E87B-4CE4-8BF6-6C42A11C15E9}" type="pres">
      <dgm:prSet presAssocID="{904EF91F-6C62-4C66-B37C-6583203842F5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1B95BBCF-917F-4815-B1B2-6EE8AF8AEAD7}" type="pres">
      <dgm:prSet presAssocID="{904EF91F-6C62-4C66-B37C-6583203842F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ACA07-BB0A-45E3-B6DE-55D592F8CC4C}" type="pres">
      <dgm:prSet presAssocID="{904EF91F-6C62-4C66-B37C-6583203842F5}" presName="negativeSpace" presStyleCnt="0"/>
      <dgm:spPr/>
    </dgm:pt>
    <dgm:pt modelId="{9DFFBFE9-5CD3-45F1-A20D-5326AF2F6C85}" type="pres">
      <dgm:prSet presAssocID="{904EF91F-6C62-4C66-B37C-6583203842F5}" presName="childText" presStyleLbl="conFgAcc1" presStyleIdx="1" presStyleCnt="3">
        <dgm:presLayoutVars>
          <dgm:bulletEnabled val="1"/>
        </dgm:presLayoutVars>
      </dgm:prSet>
      <dgm:spPr/>
    </dgm:pt>
    <dgm:pt modelId="{5156C1FC-A72F-47A3-8E4F-81F90029BBDB}" type="pres">
      <dgm:prSet presAssocID="{F62BF820-E58B-41FA-8208-13F3346220A2}" presName="spaceBetweenRectangles" presStyleCnt="0"/>
      <dgm:spPr/>
    </dgm:pt>
    <dgm:pt modelId="{D1F7EDF9-7DB8-4AE1-8754-DB48EB41E21C}" type="pres">
      <dgm:prSet presAssocID="{04D8E59D-8904-4F28-BF55-D801C2C16243}" presName="parentLin" presStyleCnt="0"/>
      <dgm:spPr/>
    </dgm:pt>
    <dgm:pt modelId="{9D645BD9-8D50-4132-A55C-4BE9CF4FEA80}" type="pres">
      <dgm:prSet presAssocID="{04D8E59D-8904-4F28-BF55-D801C2C16243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69B4A6D4-7433-4A11-B918-E11BAF73257F}" type="pres">
      <dgm:prSet presAssocID="{04D8E59D-8904-4F28-BF55-D801C2C1624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7BC3C6-91CD-4A52-893D-8B48D7E5DB0E}" type="pres">
      <dgm:prSet presAssocID="{04D8E59D-8904-4F28-BF55-D801C2C16243}" presName="negativeSpace" presStyleCnt="0"/>
      <dgm:spPr/>
    </dgm:pt>
    <dgm:pt modelId="{5F76D841-7BE6-4ACF-8455-0C62AA528B0D}" type="pres">
      <dgm:prSet presAssocID="{04D8E59D-8904-4F28-BF55-D801C2C1624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4ED5F6-D5B3-42A0-9E3C-37A7CA34EC18}" type="presOf" srcId="{F1E74EB4-DDD4-48A2-A9FB-BB8342BDC08C}" destId="{151ECD28-2DB6-4754-81F0-BB06E63919D1}" srcOrd="1" destOrd="0" presId="urn:microsoft.com/office/officeart/2005/8/layout/list1"/>
    <dgm:cxn modelId="{2B044642-AC04-4EC8-87D8-F0AF233C9D76}" srcId="{0BD0A7C8-E27D-4B02-95AF-DE70FA59E5B4}" destId="{F1E74EB4-DDD4-48A2-A9FB-BB8342BDC08C}" srcOrd="0" destOrd="0" parTransId="{A5120621-CB3C-4C13-AF5A-70B640C987A9}" sibTransId="{B19C8D86-9885-4540-87A9-ED9A5D9CA589}"/>
    <dgm:cxn modelId="{91BD4A1D-3EEF-4936-8695-F8652B581FFC}" type="presOf" srcId="{F1E74EB4-DDD4-48A2-A9FB-BB8342BDC08C}" destId="{ED82D839-CC26-4996-A079-19561187B706}" srcOrd="0" destOrd="0" presId="urn:microsoft.com/office/officeart/2005/8/layout/list1"/>
    <dgm:cxn modelId="{B5B6BF0C-0F7F-43DA-BCCF-382ECAF1ED0B}" type="presOf" srcId="{0BD0A7C8-E27D-4B02-95AF-DE70FA59E5B4}" destId="{21BCB2DC-1807-4C4A-B562-DDE7BA36BCF9}" srcOrd="0" destOrd="0" presId="urn:microsoft.com/office/officeart/2005/8/layout/list1"/>
    <dgm:cxn modelId="{33C849A3-7A06-4BE7-AC82-F28D2A5905C1}" srcId="{0BD0A7C8-E27D-4B02-95AF-DE70FA59E5B4}" destId="{04D8E59D-8904-4F28-BF55-D801C2C16243}" srcOrd="2" destOrd="0" parTransId="{E54BDDAD-E823-48C0-931E-2EE711828A17}" sibTransId="{31CFB423-EB1C-4BF2-9C1F-4FB40617FEB4}"/>
    <dgm:cxn modelId="{9AF05538-F4D3-4D2B-B9F3-F9EF5B9117EB}" type="presOf" srcId="{904EF91F-6C62-4C66-B37C-6583203842F5}" destId="{35C5CAD6-E87B-4CE4-8BF6-6C42A11C15E9}" srcOrd="0" destOrd="0" presId="urn:microsoft.com/office/officeart/2005/8/layout/list1"/>
    <dgm:cxn modelId="{BF8576F1-DAE8-406F-B009-962789BA4E41}" type="presOf" srcId="{04D8E59D-8904-4F28-BF55-D801C2C16243}" destId="{69B4A6D4-7433-4A11-B918-E11BAF73257F}" srcOrd="1" destOrd="0" presId="urn:microsoft.com/office/officeart/2005/8/layout/list1"/>
    <dgm:cxn modelId="{3FF08ACD-BA01-44F1-96F3-DF7AA31DD904}" type="presOf" srcId="{04D8E59D-8904-4F28-BF55-D801C2C16243}" destId="{9D645BD9-8D50-4132-A55C-4BE9CF4FEA80}" srcOrd="0" destOrd="0" presId="urn:microsoft.com/office/officeart/2005/8/layout/list1"/>
    <dgm:cxn modelId="{3470528B-858F-4411-8A85-534753C7411B}" type="presOf" srcId="{904EF91F-6C62-4C66-B37C-6583203842F5}" destId="{1B95BBCF-917F-4815-B1B2-6EE8AF8AEAD7}" srcOrd="1" destOrd="0" presId="urn:microsoft.com/office/officeart/2005/8/layout/list1"/>
    <dgm:cxn modelId="{5D6F6DDA-9AF3-495A-BAD4-F70E31AAD761}" srcId="{0BD0A7C8-E27D-4B02-95AF-DE70FA59E5B4}" destId="{904EF91F-6C62-4C66-B37C-6583203842F5}" srcOrd="1" destOrd="0" parTransId="{5BBF9BC7-8709-4515-BAFF-0F2F380D7806}" sibTransId="{F62BF820-E58B-41FA-8208-13F3346220A2}"/>
    <dgm:cxn modelId="{C354F658-55F3-4646-B54D-78E9F43615D5}" type="presParOf" srcId="{21BCB2DC-1807-4C4A-B562-DDE7BA36BCF9}" destId="{33DE5A78-CF3D-480C-8B75-02250365FF6E}" srcOrd="0" destOrd="0" presId="urn:microsoft.com/office/officeart/2005/8/layout/list1"/>
    <dgm:cxn modelId="{53D00712-0209-47E8-B57B-91A387B2A907}" type="presParOf" srcId="{33DE5A78-CF3D-480C-8B75-02250365FF6E}" destId="{ED82D839-CC26-4996-A079-19561187B706}" srcOrd="0" destOrd="0" presId="urn:microsoft.com/office/officeart/2005/8/layout/list1"/>
    <dgm:cxn modelId="{C4AB1F8E-0998-4CE5-9C61-F4308F61B4A1}" type="presParOf" srcId="{33DE5A78-CF3D-480C-8B75-02250365FF6E}" destId="{151ECD28-2DB6-4754-81F0-BB06E63919D1}" srcOrd="1" destOrd="0" presId="urn:microsoft.com/office/officeart/2005/8/layout/list1"/>
    <dgm:cxn modelId="{2B1CA417-C7F6-4CAB-8EBF-5BA617BFCA38}" type="presParOf" srcId="{21BCB2DC-1807-4C4A-B562-DDE7BA36BCF9}" destId="{AE9E256D-C3C9-482A-97AB-51C8F8007AA4}" srcOrd="1" destOrd="0" presId="urn:microsoft.com/office/officeart/2005/8/layout/list1"/>
    <dgm:cxn modelId="{00614B83-C43C-4A87-894A-953A8D3E7D71}" type="presParOf" srcId="{21BCB2DC-1807-4C4A-B562-DDE7BA36BCF9}" destId="{859DD9C8-3412-4770-8B35-3DFF7BC4EB2D}" srcOrd="2" destOrd="0" presId="urn:microsoft.com/office/officeart/2005/8/layout/list1"/>
    <dgm:cxn modelId="{4ADCB792-7B11-40D4-B2B0-F57EC9B77170}" type="presParOf" srcId="{21BCB2DC-1807-4C4A-B562-DDE7BA36BCF9}" destId="{2FC794A9-BFCF-4ED5-84A1-A8C93B064197}" srcOrd="3" destOrd="0" presId="urn:microsoft.com/office/officeart/2005/8/layout/list1"/>
    <dgm:cxn modelId="{3DEF6033-7D81-4A42-9508-FEACDEE935DC}" type="presParOf" srcId="{21BCB2DC-1807-4C4A-B562-DDE7BA36BCF9}" destId="{D4155715-E05A-477B-9133-BF3954E93FF7}" srcOrd="4" destOrd="0" presId="urn:microsoft.com/office/officeart/2005/8/layout/list1"/>
    <dgm:cxn modelId="{1CF5FED5-6261-4E40-A526-72110913B029}" type="presParOf" srcId="{D4155715-E05A-477B-9133-BF3954E93FF7}" destId="{35C5CAD6-E87B-4CE4-8BF6-6C42A11C15E9}" srcOrd="0" destOrd="0" presId="urn:microsoft.com/office/officeart/2005/8/layout/list1"/>
    <dgm:cxn modelId="{D4FC17D0-9CAD-4C2D-B369-7429002EEF0E}" type="presParOf" srcId="{D4155715-E05A-477B-9133-BF3954E93FF7}" destId="{1B95BBCF-917F-4815-B1B2-6EE8AF8AEAD7}" srcOrd="1" destOrd="0" presId="urn:microsoft.com/office/officeart/2005/8/layout/list1"/>
    <dgm:cxn modelId="{6B703D5E-1DA0-44E3-8BA0-19718E2AC45A}" type="presParOf" srcId="{21BCB2DC-1807-4C4A-B562-DDE7BA36BCF9}" destId="{0C0ACA07-BB0A-45E3-B6DE-55D592F8CC4C}" srcOrd="5" destOrd="0" presId="urn:microsoft.com/office/officeart/2005/8/layout/list1"/>
    <dgm:cxn modelId="{A4046763-AC98-46D2-9A73-A81FB5535BAC}" type="presParOf" srcId="{21BCB2DC-1807-4C4A-B562-DDE7BA36BCF9}" destId="{9DFFBFE9-5CD3-45F1-A20D-5326AF2F6C85}" srcOrd="6" destOrd="0" presId="urn:microsoft.com/office/officeart/2005/8/layout/list1"/>
    <dgm:cxn modelId="{91A6D5AC-74F7-47F5-9D95-A1FC967865DC}" type="presParOf" srcId="{21BCB2DC-1807-4C4A-B562-DDE7BA36BCF9}" destId="{5156C1FC-A72F-47A3-8E4F-81F90029BBDB}" srcOrd="7" destOrd="0" presId="urn:microsoft.com/office/officeart/2005/8/layout/list1"/>
    <dgm:cxn modelId="{CFF53B2D-385D-48B5-859E-85BF8CC8B77A}" type="presParOf" srcId="{21BCB2DC-1807-4C4A-B562-DDE7BA36BCF9}" destId="{D1F7EDF9-7DB8-4AE1-8754-DB48EB41E21C}" srcOrd="8" destOrd="0" presId="urn:microsoft.com/office/officeart/2005/8/layout/list1"/>
    <dgm:cxn modelId="{C5FDC007-5CCC-4888-BEA2-6D04C2B05ADB}" type="presParOf" srcId="{D1F7EDF9-7DB8-4AE1-8754-DB48EB41E21C}" destId="{9D645BD9-8D50-4132-A55C-4BE9CF4FEA80}" srcOrd="0" destOrd="0" presId="urn:microsoft.com/office/officeart/2005/8/layout/list1"/>
    <dgm:cxn modelId="{F7CED4E0-FC80-44EB-9E5C-2ACCBF6884E8}" type="presParOf" srcId="{D1F7EDF9-7DB8-4AE1-8754-DB48EB41E21C}" destId="{69B4A6D4-7433-4A11-B918-E11BAF73257F}" srcOrd="1" destOrd="0" presId="urn:microsoft.com/office/officeart/2005/8/layout/list1"/>
    <dgm:cxn modelId="{B7274D02-68D9-43E3-867D-FDE6345C161D}" type="presParOf" srcId="{21BCB2DC-1807-4C4A-B562-DDE7BA36BCF9}" destId="{717BC3C6-91CD-4A52-893D-8B48D7E5DB0E}" srcOrd="9" destOrd="0" presId="urn:microsoft.com/office/officeart/2005/8/layout/list1"/>
    <dgm:cxn modelId="{AE8B280B-3C97-42D8-8306-2454FEA4A466}" type="presParOf" srcId="{21BCB2DC-1807-4C4A-B562-DDE7BA36BCF9}" destId="{5F76D841-7BE6-4ACF-8455-0C62AA528B0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F2EDCC-B6E5-4B50-88C0-5FA08CEB2C1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BE0EEA6-A975-4A15-AFAB-C48B7A5AAE4C}">
      <dgm:prSet phldrT="[Texto]"/>
      <dgm:spPr/>
      <dgm:t>
        <a:bodyPr/>
        <a:lstStyle/>
        <a:p>
          <a:r>
            <a:rPr lang="pt-BR" dirty="0"/>
            <a:t>Analisar as necessidades formativas.</a:t>
          </a:r>
        </a:p>
      </dgm:t>
    </dgm:pt>
    <dgm:pt modelId="{5CC532E6-A441-4DD1-A468-6CACD4507428}" type="parTrans" cxnId="{B44C1DFA-3CFE-4868-94BF-3AEBC71F3E7F}">
      <dgm:prSet/>
      <dgm:spPr/>
      <dgm:t>
        <a:bodyPr/>
        <a:lstStyle/>
        <a:p>
          <a:endParaRPr lang="pt-BR"/>
        </a:p>
      </dgm:t>
    </dgm:pt>
    <dgm:pt modelId="{9A999C41-E57C-4B18-98CA-B319DD8A783B}" type="sibTrans" cxnId="{B44C1DFA-3CFE-4868-94BF-3AEBC71F3E7F}">
      <dgm:prSet/>
      <dgm:spPr/>
      <dgm:t>
        <a:bodyPr/>
        <a:lstStyle/>
        <a:p>
          <a:endParaRPr lang="pt-BR"/>
        </a:p>
      </dgm:t>
    </dgm:pt>
    <dgm:pt modelId="{5DA5BCAF-FFAC-4D9E-9646-D1BCFCC2EF9F}">
      <dgm:prSet phldrT="[Texto]"/>
      <dgm:spPr/>
      <dgm:t>
        <a:bodyPr/>
        <a:lstStyle/>
        <a:p>
          <a:r>
            <a:rPr lang="pt-BR" dirty="0"/>
            <a:t>Identificar potencialidades,  fragilidades, possíveis ajustes.</a:t>
          </a:r>
        </a:p>
      </dgm:t>
    </dgm:pt>
    <dgm:pt modelId="{B9D2739E-3808-4DAA-A124-1AFC248F7EB7}" type="parTrans" cxnId="{0D0A8813-A62D-4B73-85AF-2BD449872FD0}">
      <dgm:prSet/>
      <dgm:spPr/>
      <dgm:t>
        <a:bodyPr/>
        <a:lstStyle/>
        <a:p>
          <a:endParaRPr lang="pt-BR"/>
        </a:p>
      </dgm:t>
    </dgm:pt>
    <dgm:pt modelId="{400EE494-F77D-4757-8ED6-7CA17C22F644}" type="sibTrans" cxnId="{0D0A8813-A62D-4B73-85AF-2BD449872FD0}">
      <dgm:prSet/>
      <dgm:spPr/>
      <dgm:t>
        <a:bodyPr/>
        <a:lstStyle/>
        <a:p>
          <a:endParaRPr lang="pt-BR"/>
        </a:p>
      </dgm:t>
    </dgm:pt>
    <dgm:pt modelId="{E449D804-63C2-4FDB-8E86-33BA9FEB6A9E}">
      <dgm:prSet phldrT="[Texto]"/>
      <dgm:spPr/>
      <dgm:t>
        <a:bodyPr/>
        <a:lstStyle/>
        <a:p>
          <a:r>
            <a:rPr lang="pt-BR" dirty="0"/>
            <a:t>Compartilhar olhar com outros parceiros.</a:t>
          </a:r>
        </a:p>
      </dgm:t>
    </dgm:pt>
    <dgm:pt modelId="{2143441D-8882-49EF-8504-8AD3BF460A29}" type="parTrans" cxnId="{9CABCE45-3C12-4F53-9ADE-90263A796B35}">
      <dgm:prSet/>
      <dgm:spPr/>
      <dgm:t>
        <a:bodyPr/>
        <a:lstStyle/>
        <a:p>
          <a:endParaRPr lang="pt-BR"/>
        </a:p>
      </dgm:t>
    </dgm:pt>
    <dgm:pt modelId="{7A25CF40-46CA-47C8-A630-1480596418BC}" type="sibTrans" cxnId="{9CABCE45-3C12-4F53-9ADE-90263A796B35}">
      <dgm:prSet/>
      <dgm:spPr/>
      <dgm:t>
        <a:bodyPr/>
        <a:lstStyle/>
        <a:p>
          <a:endParaRPr lang="pt-BR"/>
        </a:p>
      </dgm:t>
    </dgm:pt>
    <dgm:pt modelId="{0C9EF740-AF50-47B9-9874-318CA771E7DD}" type="pres">
      <dgm:prSet presAssocID="{FDF2EDCC-B6E5-4B50-88C0-5FA08CEB2C1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021692-F68E-43A8-9D05-1E2881B0199E}" type="pres">
      <dgm:prSet presAssocID="{FDF2EDCC-B6E5-4B50-88C0-5FA08CEB2C1A}" presName="dummyMaxCanvas" presStyleCnt="0">
        <dgm:presLayoutVars/>
      </dgm:prSet>
      <dgm:spPr/>
    </dgm:pt>
    <dgm:pt modelId="{95DF010A-32A7-4988-8431-E67C77E2CB28}" type="pres">
      <dgm:prSet presAssocID="{FDF2EDCC-B6E5-4B50-88C0-5FA08CEB2C1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920A84-242D-4B43-A0FE-7A892B6F7A01}" type="pres">
      <dgm:prSet presAssocID="{FDF2EDCC-B6E5-4B50-88C0-5FA08CEB2C1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CEE25-51F1-42B1-A303-E50F07C3539F}" type="pres">
      <dgm:prSet presAssocID="{FDF2EDCC-B6E5-4B50-88C0-5FA08CEB2C1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90D3CA-DE05-419F-8727-842767E8F144}" type="pres">
      <dgm:prSet presAssocID="{FDF2EDCC-B6E5-4B50-88C0-5FA08CEB2C1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1C45C2-D94E-4FEC-B20F-ECDA051987E8}" type="pres">
      <dgm:prSet presAssocID="{FDF2EDCC-B6E5-4B50-88C0-5FA08CEB2C1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B7148C-7512-4D20-99C2-DE41920F9E73}" type="pres">
      <dgm:prSet presAssocID="{FDF2EDCC-B6E5-4B50-88C0-5FA08CEB2C1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2840F0-9CDB-4549-8468-BFE1C08F560A}" type="pres">
      <dgm:prSet presAssocID="{FDF2EDCC-B6E5-4B50-88C0-5FA08CEB2C1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99A39F-B176-4275-9041-9D5F498EAB4F}" type="pres">
      <dgm:prSet presAssocID="{FDF2EDCC-B6E5-4B50-88C0-5FA08CEB2C1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096CE88-C2E1-4AA3-8CED-C151A70D3E11}" type="presOf" srcId="{E449D804-63C2-4FDB-8E86-33BA9FEB6A9E}" destId="{1F2CEE25-51F1-42B1-A303-E50F07C3539F}" srcOrd="0" destOrd="0" presId="urn:microsoft.com/office/officeart/2005/8/layout/vProcess5"/>
    <dgm:cxn modelId="{CB293922-22B2-4DE2-87B4-7BC25E99419A}" type="presOf" srcId="{1BE0EEA6-A975-4A15-AFAB-C48B7A5AAE4C}" destId="{95DF010A-32A7-4988-8431-E67C77E2CB28}" srcOrd="0" destOrd="0" presId="urn:microsoft.com/office/officeart/2005/8/layout/vProcess5"/>
    <dgm:cxn modelId="{3B1CE7FB-6BD7-4B9C-A970-4BDA45F363A8}" type="presOf" srcId="{400EE494-F77D-4757-8ED6-7CA17C22F644}" destId="{681C45C2-D94E-4FEC-B20F-ECDA051987E8}" srcOrd="0" destOrd="0" presId="urn:microsoft.com/office/officeart/2005/8/layout/vProcess5"/>
    <dgm:cxn modelId="{E2BE0618-B143-45DB-8AD1-E4AA0B40776B}" type="presOf" srcId="{9A999C41-E57C-4B18-98CA-B319DD8A783B}" destId="{C590D3CA-DE05-419F-8727-842767E8F144}" srcOrd="0" destOrd="0" presId="urn:microsoft.com/office/officeart/2005/8/layout/vProcess5"/>
    <dgm:cxn modelId="{B44C1DFA-3CFE-4868-94BF-3AEBC71F3E7F}" srcId="{FDF2EDCC-B6E5-4B50-88C0-5FA08CEB2C1A}" destId="{1BE0EEA6-A975-4A15-AFAB-C48B7A5AAE4C}" srcOrd="0" destOrd="0" parTransId="{5CC532E6-A441-4DD1-A468-6CACD4507428}" sibTransId="{9A999C41-E57C-4B18-98CA-B319DD8A783B}"/>
    <dgm:cxn modelId="{0D0A8813-A62D-4B73-85AF-2BD449872FD0}" srcId="{FDF2EDCC-B6E5-4B50-88C0-5FA08CEB2C1A}" destId="{5DA5BCAF-FFAC-4D9E-9646-D1BCFCC2EF9F}" srcOrd="1" destOrd="0" parTransId="{B9D2739E-3808-4DAA-A124-1AFC248F7EB7}" sibTransId="{400EE494-F77D-4757-8ED6-7CA17C22F644}"/>
    <dgm:cxn modelId="{CBCF6351-F7E6-45E2-99D8-194A8A17F15F}" type="presOf" srcId="{FDF2EDCC-B6E5-4B50-88C0-5FA08CEB2C1A}" destId="{0C9EF740-AF50-47B9-9874-318CA771E7DD}" srcOrd="0" destOrd="0" presId="urn:microsoft.com/office/officeart/2005/8/layout/vProcess5"/>
    <dgm:cxn modelId="{61DD6CAA-4D8C-4586-8A32-6917A6FC7503}" type="presOf" srcId="{E449D804-63C2-4FDB-8E86-33BA9FEB6A9E}" destId="{A499A39F-B176-4275-9041-9D5F498EAB4F}" srcOrd="1" destOrd="0" presId="urn:microsoft.com/office/officeart/2005/8/layout/vProcess5"/>
    <dgm:cxn modelId="{1974ADF2-6338-455B-AFF8-2961F625C83D}" type="presOf" srcId="{5DA5BCAF-FFAC-4D9E-9646-D1BCFCC2EF9F}" destId="{202840F0-9CDB-4549-8468-BFE1C08F560A}" srcOrd="1" destOrd="0" presId="urn:microsoft.com/office/officeart/2005/8/layout/vProcess5"/>
    <dgm:cxn modelId="{9CABCE45-3C12-4F53-9ADE-90263A796B35}" srcId="{FDF2EDCC-B6E5-4B50-88C0-5FA08CEB2C1A}" destId="{E449D804-63C2-4FDB-8E86-33BA9FEB6A9E}" srcOrd="2" destOrd="0" parTransId="{2143441D-8882-49EF-8504-8AD3BF460A29}" sibTransId="{7A25CF40-46CA-47C8-A630-1480596418BC}"/>
    <dgm:cxn modelId="{D3BD40A0-C1EB-40B0-A355-426E8A6BA4FB}" type="presOf" srcId="{1BE0EEA6-A975-4A15-AFAB-C48B7A5AAE4C}" destId="{A6B7148C-7512-4D20-99C2-DE41920F9E73}" srcOrd="1" destOrd="0" presId="urn:microsoft.com/office/officeart/2005/8/layout/vProcess5"/>
    <dgm:cxn modelId="{A5D8DF0F-78A1-47EF-A663-92ACB358C98A}" type="presOf" srcId="{5DA5BCAF-FFAC-4D9E-9646-D1BCFCC2EF9F}" destId="{03920A84-242D-4B43-A0FE-7A892B6F7A01}" srcOrd="0" destOrd="0" presId="urn:microsoft.com/office/officeart/2005/8/layout/vProcess5"/>
    <dgm:cxn modelId="{473F0993-E4AF-4426-B50C-D55F15919649}" type="presParOf" srcId="{0C9EF740-AF50-47B9-9874-318CA771E7DD}" destId="{53021692-F68E-43A8-9D05-1E2881B0199E}" srcOrd="0" destOrd="0" presId="urn:microsoft.com/office/officeart/2005/8/layout/vProcess5"/>
    <dgm:cxn modelId="{ED81EDA4-23DE-483E-BCA5-1FCE9E0325C6}" type="presParOf" srcId="{0C9EF740-AF50-47B9-9874-318CA771E7DD}" destId="{95DF010A-32A7-4988-8431-E67C77E2CB28}" srcOrd="1" destOrd="0" presId="urn:microsoft.com/office/officeart/2005/8/layout/vProcess5"/>
    <dgm:cxn modelId="{D59B6175-A7B8-49A5-BCE2-47BCD863F694}" type="presParOf" srcId="{0C9EF740-AF50-47B9-9874-318CA771E7DD}" destId="{03920A84-242D-4B43-A0FE-7A892B6F7A01}" srcOrd="2" destOrd="0" presId="urn:microsoft.com/office/officeart/2005/8/layout/vProcess5"/>
    <dgm:cxn modelId="{49BC84AC-0720-46ED-B4E2-166642C2D639}" type="presParOf" srcId="{0C9EF740-AF50-47B9-9874-318CA771E7DD}" destId="{1F2CEE25-51F1-42B1-A303-E50F07C3539F}" srcOrd="3" destOrd="0" presId="urn:microsoft.com/office/officeart/2005/8/layout/vProcess5"/>
    <dgm:cxn modelId="{254BE156-5A6C-459F-ACDC-DF33B58063FB}" type="presParOf" srcId="{0C9EF740-AF50-47B9-9874-318CA771E7DD}" destId="{C590D3CA-DE05-419F-8727-842767E8F144}" srcOrd="4" destOrd="0" presId="urn:microsoft.com/office/officeart/2005/8/layout/vProcess5"/>
    <dgm:cxn modelId="{6AC1FD43-6D6E-4A93-B982-EFE35AA52DA8}" type="presParOf" srcId="{0C9EF740-AF50-47B9-9874-318CA771E7DD}" destId="{681C45C2-D94E-4FEC-B20F-ECDA051987E8}" srcOrd="5" destOrd="0" presId="urn:microsoft.com/office/officeart/2005/8/layout/vProcess5"/>
    <dgm:cxn modelId="{7DE8E1FD-442B-475A-AE81-1B94D2E8EBAF}" type="presParOf" srcId="{0C9EF740-AF50-47B9-9874-318CA771E7DD}" destId="{A6B7148C-7512-4D20-99C2-DE41920F9E73}" srcOrd="6" destOrd="0" presId="urn:microsoft.com/office/officeart/2005/8/layout/vProcess5"/>
    <dgm:cxn modelId="{458D56BA-AC6F-4713-AF9A-E209034DDB43}" type="presParOf" srcId="{0C9EF740-AF50-47B9-9874-318CA771E7DD}" destId="{202840F0-9CDB-4549-8468-BFE1C08F560A}" srcOrd="7" destOrd="0" presId="urn:microsoft.com/office/officeart/2005/8/layout/vProcess5"/>
    <dgm:cxn modelId="{43764751-51FC-4A67-8AB5-1075546B6EC5}" type="presParOf" srcId="{0C9EF740-AF50-47B9-9874-318CA771E7DD}" destId="{A499A39F-B176-4275-9041-9D5F498EAB4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1BC09F-762E-4573-9B0E-A9A89D50719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AAFEA98-A706-4218-9DFB-E80B964D8D2A}">
      <dgm:prSet phldrT="[Texto]"/>
      <dgm:spPr/>
      <dgm:t>
        <a:bodyPr/>
        <a:lstStyle/>
        <a:p>
          <a:r>
            <a:rPr lang="pt-BR" dirty="0"/>
            <a:t>Outros</a:t>
          </a:r>
        </a:p>
      </dgm:t>
    </dgm:pt>
    <dgm:pt modelId="{E3F9E1E7-BFA0-4BAC-BDB2-885E349BA7C3}" type="parTrans" cxnId="{4C7A0705-BF77-4A38-B4D3-DDEA6769FC63}">
      <dgm:prSet/>
      <dgm:spPr/>
      <dgm:t>
        <a:bodyPr/>
        <a:lstStyle/>
        <a:p>
          <a:endParaRPr lang="pt-BR"/>
        </a:p>
      </dgm:t>
    </dgm:pt>
    <dgm:pt modelId="{ED67B7D5-8652-4A88-B86A-9315FE201414}" type="sibTrans" cxnId="{4C7A0705-BF77-4A38-B4D3-DDEA6769FC63}">
      <dgm:prSet/>
      <dgm:spPr/>
      <dgm:t>
        <a:bodyPr/>
        <a:lstStyle/>
        <a:p>
          <a:endParaRPr lang="pt-BR"/>
        </a:p>
      </dgm:t>
    </dgm:pt>
    <dgm:pt modelId="{5291ED87-17FF-4022-B86D-B1057F20A14D}">
      <dgm:prSet phldrT="[Texto]"/>
      <dgm:spPr/>
      <dgm:t>
        <a:bodyPr/>
        <a:lstStyle/>
        <a:p>
          <a:r>
            <a:rPr lang="pt-BR" dirty="0"/>
            <a:t>Saúde</a:t>
          </a:r>
        </a:p>
      </dgm:t>
    </dgm:pt>
    <dgm:pt modelId="{A9DFB0B5-71E6-486D-93DE-23531FC19A1C}" type="parTrans" cxnId="{D83E0388-168F-413C-A939-30137C6B418A}">
      <dgm:prSet/>
      <dgm:spPr/>
      <dgm:t>
        <a:bodyPr/>
        <a:lstStyle/>
        <a:p>
          <a:endParaRPr lang="pt-BR"/>
        </a:p>
      </dgm:t>
    </dgm:pt>
    <dgm:pt modelId="{9472537D-7559-4363-A66E-DF8611A0CB7C}" type="sibTrans" cxnId="{D83E0388-168F-413C-A939-30137C6B418A}">
      <dgm:prSet/>
      <dgm:spPr/>
      <dgm:t>
        <a:bodyPr/>
        <a:lstStyle/>
        <a:p>
          <a:endParaRPr lang="pt-BR"/>
        </a:p>
      </dgm:t>
    </dgm:pt>
    <dgm:pt modelId="{5CED8A25-1A7C-4765-92E3-3B1C6CDCBDD0}">
      <dgm:prSet phldrT="[Texto]"/>
      <dgm:spPr/>
      <dgm:t>
        <a:bodyPr/>
        <a:lstStyle/>
        <a:p>
          <a:r>
            <a:rPr lang="pt-BR" dirty="0"/>
            <a:t>Cultura</a:t>
          </a:r>
        </a:p>
      </dgm:t>
    </dgm:pt>
    <dgm:pt modelId="{8112E97F-955B-4A65-A74C-A2C0ABE833EB}" type="parTrans" cxnId="{685E51D5-1A55-42FA-8857-E2A645DEF04F}">
      <dgm:prSet/>
      <dgm:spPr/>
      <dgm:t>
        <a:bodyPr/>
        <a:lstStyle/>
        <a:p>
          <a:endParaRPr lang="pt-BR"/>
        </a:p>
      </dgm:t>
    </dgm:pt>
    <dgm:pt modelId="{1182403E-4DE8-4827-88D9-C87F765B466A}" type="sibTrans" cxnId="{685E51D5-1A55-42FA-8857-E2A645DEF04F}">
      <dgm:prSet/>
      <dgm:spPr/>
      <dgm:t>
        <a:bodyPr/>
        <a:lstStyle/>
        <a:p>
          <a:endParaRPr lang="pt-BR"/>
        </a:p>
      </dgm:t>
    </dgm:pt>
    <dgm:pt modelId="{52AC0B98-6D62-410A-8B96-071113B7FCAE}">
      <dgm:prSet phldrT="[Texto]"/>
      <dgm:spPr/>
      <dgm:t>
        <a:bodyPr/>
        <a:lstStyle/>
        <a:p>
          <a:r>
            <a:rPr lang="pt-BR" dirty="0"/>
            <a:t>Escola</a:t>
          </a:r>
        </a:p>
      </dgm:t>
    </dgm:pt>
    <dgm:pt modelId="{EC8C5FC9-BA89-4A61-A12B-8139521BA030}" type="parTrans" cxnId="{442F4EAE-5DFE-4C2B-9022-FF95B45B40F6}">
      <dgm:prSet/>
      <dgm:spPr/>
      <dgm:t>
        <a:bodyPr/>
        <a:lstStyle/>
        <a:p>
          <a:endParaRPr lang="pt-BR"/>
        </a:p>
      </dgm:t>
    </dgm:pt>
    <dgm:pt modelId="{F32CAEA1-065B-4FD2-A49D-CBC7DE00EBA8}" type="sibTrans" cxnId="{442F4EAE-5DFE-4C2B-9022-FF95B45B40F6}">
      <dgm:prSet/>
      <dgm:spPr/>
      <dgm:t>
        <a:bodyPr/>
        <a:lstStyle/>
        <a:p>
          <a:endParaRPr lang="pt-BR"/>
        </a:p>
      </dgm:t>
    </dgm:pt>
    <dgm:pt modelId="{2CD3D99F-A489-4A68-917C-8F93482709AF}" type="pres">
      <dgm:prSet presAssocID="{B41BC09F-762E-4573-9B0E-A9A89D50719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A5DDB37-FA59-4589-AC5F-DF479AEFB40D}" type="pres">
      <dgm:prSet presAssocID="{B41BC09F-762E-4573-9B0E-A9A89D507198}" presName="comp1" presStyleCnt="0"/>
      <dgm:spPr/>
    </dgm:pt>
    <dgm:pt modelId="{BF4337D6-F896-4408-861B-D265E3E60CB3}" type="pres">
      <dgm:prSet presAssocID="{B41BC09F-762E-4573-9B0E-A9A89D507198}" presName="circle1" presStyleLbl="node1" presStyleIdx="0" presStyleCnt="4" custLinFactNeighborY="4854"/>
      <dgm:spPr/>
      <dgm:t>
        <a:bodyPr/>
        <a:lstStyle/>
        <a:p>
          <a:endParaRPr lang="pt-BR"/>
        </a:p>
      </dgm:t>
    </dgm:pt>
    <dgm:pt modelId="{9430ED27-853D-432F-ADE0-168FABFB45A8}" type="pres">
      <dgm:prSet presAssocID="{B41BC09F-762E-4573-9B0E-A9A89D50719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368951-7943-4525-87A0-95574088D5F5}" type="pres">
      <dgm:prSet presAssocID="{B41BC09F-762E-4573-9B0E-A9A89D507198}" presName="comp2" presStyleCnt="0"/>
      <dgm:spPr/>
    </dgm:pt>
    <dgm:pt modelId="{86F3254C-E92F-42B2-9096-2FFB0B56448F}" type="pres">
      <dgm:prSet presAssocID="{B41BC09F-762E-4573-9B0E-A9A89D507198}" presName="circle2" presStyleLbl="node1" presStyleIdx="1" presStyleCnt="4" custLinFactNeighborY="-5012"/>
      <dgm:spPr/>
      <dgm:t>
        <a:bodyPr/>
        <a:lstStyle/>
        <a:p>
          <a:endParaRPr lang="pt-BR"/>
        </a:p>
      </dgm:t>
    </dgm:pt>
    <dgm:pt modelId="{D45FBEF1-0799-40E9-B126-B09B3A32B88C}" type="pres">
      <dgm:prSet presAssocID="{B41BC09F-762E-4573-9B0E-A9A89D50719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3FBAAF-6B7D-43D5-B73F-37A42F0C5634}" type="pres">
      <dgm:prSet presAssocID="{B41BC09F-762E-4573-9B0E-A9A89D507198}" presName="comp3" presStyleCnt="0"/>
      <dgm:spPr/>
    </dgm:pt>
    <dgm:pt modelId="{0C66AF99-8422-415C-98E0-DF9C0329BB0E}" type="pres">
      <dgm:prSet presAssocID="{B41BC09F-762E-4573-9B0E-A9A89D507198}" presName="circle3" presStyleLbl="node1" presStyleIdx="2" presStyleCnt="4" custLinFactNeighborY="-16151"/>
      <dgm:spPr/>
      <dgm:t>
        <a:bodyPr/>
        <a:lstStyle/>
        <a:p>
          <a:endParaRPr lang="pt-BR"/>
        </a:p>
      </dgm:t>
    </dgm:pt>
    <dgm:pt modelId="{25526AA5-2476-4F9A-8FD2-D146A38055D2}" type="pres">
      <dgm:prSet presAssocID="{B41BC09F-762E-4573-9B0E-A9A89D50719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760215-E9CB-48F4-A368-52B7BBFB9DDC}" type="pres">
      <dgm:prSet presAssocID="{B41BC09F-762E-4573-9B0E-A9A89D507198}" presName="comp4" presStyleCnt="0"/>
      <dgm:spPr/>
    </dgm:pt>
    <dgm:pt modelId="{6B4DBDFF-D16A-4430-89DF-1595A43EF78B}" type="pres">
      <dgm:prSet presAssocID="{B41BC09F-762E-4573-9B0E-A9A89D507198}" presName="circle4" presStyleLbl="node1" presStyleIdx="3" presStyleCnt="4" custScaleX="79550" custScaleY="76135" custLinFactNeighborY="-46384"/>
      <dgm:spPr/>
      <dgm:t>
        <a:bodyPr/>
        <a:lstStyle/>
        <a:p>
          <a:endParaRPr lang="pt-BR"/>
        </a:p>
      </dgm:t>
    </dgm:pt>
    <dgm:pt modelId="{10BB1059-8266-4BF9-930F-6FC813C417D6}" type="pres">
      <dgm:prSet presAssocID="{B41BC09F-762E-4573-9B0E-A9A89D50719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C7A0705-BF77-4A38-B4D3-DDEA6769FC63}" srcId="{B41BC09F-762E-4573-9B0E-A9A89D507198}" destId="{7AAFEA98-A706-4218-9DFB-E80B964D8D2A}" srcOrd="0" destOrd="0" parTransId="{E3F9E1E7-BFA0-4BAC-BDB2-885E349BA7C3}" sibTransId="{ED67B7D5-8652-4A88-B86A-9315FE201414}"/>
    <dgm:cxn modelId="{54EF8034-9DF5-4193-8E26-B6BDE426A068}" type="presOf" srcId="{5CED8A25-1A7C-4765-92E3-3B1C6CDCBDD0}" destId="{0C66AF99-8422-415C-98E0-DF9C0329BB0E}" srcOrd="0" destOrd="0" presId="urn:microsoft.com/office/officeart/2005/8/layout/venn2"/>
    <dgm:cxn modelId="{D83E0388-168F-413C-A939-30137C6B418A}" srcId="{B41BC09F-762E-4573-9B0E-A9A89D507198}" destId="{5291ED87-17FF-4022-B86D-B1057F20A14D}" srcOrd="1" destOrd="0" parTransId="{A9DFB0B5-71E6-486D-93DE-23531FC19A1C}" sibTransId="{9472537D-7559-4363-A66E-DF8611A0CB7C}"/>
    <dgm:cxn modelId="{1936B253-3268-47E4-B937-21992BF4D9CF}" type="presOf" srcId="{52AC0B98-6D62-410A-8B96-071113B7FCAE}" destId="{10BB1059-8266-4BF9-930F-6FC813C417D6}" srcOrd="1" destOrd="0" presId="urn:microsoft.com/office/officeart/2005/8/layout/venn2"/>
    <dgm:cxn modelId="{39C192CB-A16E-45D6-B2D7-AFB8F9B6AB65}" type="presOf" srcId="{7AAFEA98-A706-4218-9DFB-E80B964D8D2A}" destId="{9430ED27-853D-432F-ADE0-168FABFB45A8}" srcOrd="1" destOrd="0" presId="urn:microsoft.com/office/officeart/2005/8/layout/venn2"/>
    <dgm:cxn modelId="{D520CC06-F8B3-4611-9E98-5EF2B10A8A71}" type="presOf" srcId="{5CED8A25-1A7C-4765-92E3-3B1C6CDCBDD0}" destId="{25526AA5-2476-4F9A-8FD2-D146A38055D2}" srcOrd="1" destOrd="0" presId="urn:microsoft.com/office/officeart/2005/8/layout/venn2"/>
    <dgm:cxn modelId="{CB632CB5-DF3C-45FB-A2B2-92EA09CDCE6B}" type="presOf" srcId="{7AAFEA98-A706-4218-9DFB-E80B964D8D2A}" destId="{BF4337D6-F896-4408-861B-D265E3E60CB3}" srcOrd="0" destOrd="0" presId="urn:microsoft.com/office/officeart/2005/8/layout/venn2"/>
    <dgm:cxn modelId="{685E51D5-1A55-42FA-8857-E2A645DEF04F}" srcId="{B41BC09F-762E-4573-9B0E-A9A89D507198}" destId="{5CED8A25-1A7C-4765-92E3-3B1C6CDCBDD0}" srcOrd="2" destOrd="0" parTransId="{8112E97F-955B-4A65-A74C-A2C0ABE833EB}" sibTransId="{1182403E-4DE8-4827-88D9-C87F765B466A}"/>
    <dgm:cxn modelId="{78E99FFC-4477-480E-B633-FD379907FD96}" type="presOf" srcId="{5291ED87-17FF-4022-B86D-B1057F20A14D}" destId="{86F3254C-E92F-42B2-9096-2FFB0B56448F}" srcOrd="0" destOrd="0" presId="urn:microsoft.com/office/officeart/2005/8/layout/venn2"/>
    <dgm:cxn modelId="{AE8A3E94-E6E2-4BA5-BBDE-8ED9B097F027}" type="presOf" srcId="{5291ED87-17FF-4022-B86D-B1057F20A14D}" destId="{D45FBEF1-0799-40E9-B126-B09B3A32B88C}" srcOrd="1" destOrd="0" presId="urn:microsoft.com/office/officeart/2005/8/layout/venn2"/>
    <dgm:cxn modelId="{57235C18-D635-4E3A-90CC-866008342359}" type="presOf" srcId="{52AC0B98-6D62-410A-8B96-071113B7FCAE}" destId="{6B4DBDFF-D16A-4430-89DF-1595A43EF78B}" srcOrd="0" destOrd="0" presId="urn:microsoft.com/office/officeart/2005/8/layout/venn2"/>
    <dgm:cxn modelId="{76DAE437-6A3B-426B-95D9-9E74ABF74071}" type="presOf" srcId="{B41BC09F-762E-4573-9B0E-A9A89D507198}" destId="{2CD3D99F-A489-4A68-917C-8F93482709AF}" srcOrd="0" destOrd="0" presId="urn:microsoft.com/office/officeart/2005/8/layout/venn2"/>
    <dgm:cxn modelId="{442F4EAE-5DFE-4C2B-9022-FF95B45B40F6}" srcId="{B41BC09F-762E-4573-9B0E-A9A89D507198}" destId="{52AC0B98-6D62-410A-8B96-071113B7FCAE}" srcOrd="3" destOrd="0" parTransId="{EC8C5FC9-BA89-4A61-A12B-8139521BA030}" sibTransId="{F32CAEA1-065B-4FD2-A49D-CBC7DE00EBA8}"/>
    <dgm:cxn modelId="{F2F52B7E-F973-4154-B716-8BDA781783C5}" type="presParOf" srcId="{2CD3D99F-A489-4A68-917C-8F93482709AF}" destId="{8A5DDB37-FA59-4589-AC5F-DF479AEFB40D}" srcOrd="0" destOrd="0" presId="urn:microsoft.com/office/officeart/2005/8/layout/venn2"/>
    <dgm:cxn modelId="{8C783B41-244D-427E-AF22-7520E89A36E7}" type="presParOf" srcId="{8A5DDB37-FA59-4589-AC5F-DF479AEFB40D}" destId="{BF4337D6-F896-4408-861B-D265E3E60CB3}" srcOrd="0" destOrd="0" presId="urn:microsoft.com/office/officeart/2005/8/layout/venn2"/>
    <dgm:cxn modelId="{72C44678-FA59-4448-978F-C66FD492FA09}" type="presParOf" srcId="{8A5DDB37-FA59-4589-AC5F-DF479AEFB40D}" destId="{9430ED27-853D-432F-ADE0-168FABFB45A8}" srcOrd="1" destOrd="0" presId="urn:microsoft.com/office/officeart/2005/8/layout/venn2"/>
    <dgm:cxn modelId="{182198AE-9BB9-476D-A2A6-DD57BD0CB73D}" type="presParOf" srcId="{2CD3D99F-A489-4A68-917C-8F93482709AF}" destId="{96368951-7943-4525-87A0-95574088D5F5}" srcOrd="1" destOrd="0" presId="urn:microsoft.com/office/officeart/2005/8/layout/venn2"/>
    <dgm:cxn modelId="{CC7D0745-9F7D-476E-ADA1-9B82F1957282}" type="presParOf" srcId="{96368951-7943-4525-87A0-95574088D5F5}" destId="{86F3254C-E92F-42B2-9096-2FFB0B56448F}" srcOrd="0" destOrd="0" presId="urn:microsoft.com/office/officeart/2005/8/layout/venn2"/>
    <dgm:cxn modelId="{ADB706F6-AB74-4ABA-AA9F-5E1C1C5279E8}" type="presParOf" srcId="{96368951-7943-4525-87A0-95574088D5F5}" destId="{D45FBEF1-0799-40E9-B126-B09B3A32B88C}" srcOrd="1" destOrd="0" presId="urn:microsoft.com/office/officeart/2005/8/layout/venn2"/>
    <dgm:cxn modelId="{3D648BAD-B970-4353-BFDB-1ECB1F63F351}" type="presParOf" srcId="{2CD3D99F-A489-4A68-917C-8F93482709AF}" destId="{B83FBAAF-6B7D-43D5-B73F-37A42F0C5634}" srcOrd="2" destOrd="0" presId="urn:microsoft.com/office/officeart/2005/8/layout/venn2"/>
    <dgm:cxn modelId="{8B4808D4-F20A-4FF1-842C-279BEAF8CD7C}" type="presParOf" srcId="{B83FBAAF-6B7D-43D5-B73F-37A42F0C5634}" destId="{0C66AF99-8422-415C-98E0-DF9C0329BB0E}" srcOrd="0" destOrd="0" presId="urn:microsoft.com/office/officeart/2005/8/layout/venn2"/>
    <dgm:cxn modelId="{E1B85CD7-4715-4B5B-87F6-B211BA47F78A}" type="presParOf" srcId="{B83FBAAF-6B7D-43D5-B73F-37A42F0C5634}" destId="{25526AA5-2476-4F9A-8FD2-D146A38055D2}" srcOrd="1" destOrd="0" presId="urn:microsoft.com/office/officeart/2005/8/layout/venn2"/>
    <dgm:cxn modelId="{AFCF3016-A9C8-4FEA-92BF-39163B0ECC97}" type="presParOf" srcId="{2CD3D99F-A489-4A68-917C-8F93482709AF}" destId="{95760215-E9CB-48F4-A368-52B7BBFB9DDC}" srcOrd="3" destOrd="0" presId="urn:microsoft.com/office/officeart/2005/8/layout/venn2"/>
    <dgm:cxn modelId="{C2C17D7C-FF69-4175-A6D4-4E0EC6EC845D}" type="presParOf" srcId="{95760215-E9CB-48F4-A368-52B7BBFB9DDC}" destId="{6B4DBDFF-D16A-4430-89DF-1595A43EF78B}" srcOrd="0" destOrd="0" presId="urn:microsoft.com/office/officeart/2005/8/layout/venn2"/>
    <dgm:cxn modelId="{551887E6-697C-403B-9199-12170C25049E}" type="presParOf" srcId="{95760215-E9CB-48F4-A368-52B7BBFB9DDC}" destId="{10BB1059-8266-4BF9-930F-6FC813C417D6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9A64E21-F384-48F8-9F51-BD7B64A5F64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5252BC1-2714-47EA-B42A-875AEE8F34EA}">
      <dgm:prSet phldrT="[Texto]"/>
      <dgm:spPr/>
      <dgm:t>
        <a:bodyPr/>
        <a:lstStyle/>
        <a:p>
          <a:r>
            <a:rPr lang="pt-BR" dirty="0"/>
            <a:t>Implementação: Programas e Projetos</a:t>
          </a:r>
        </a:p>
      </dgm:t>
    </dgm:pt>
    <dgm:pt modelId="{D26AEB0B-0B2C-430E-8550-58CDFEAC6B32}" type="parTrans" cxnId="{1CB993B8-8032-4608-A3B3-B6F2037DCBF8}">
      <dgm:prSet/>
      <dgm:spPr/>
      <dgm:t>
        <a:bodyPr/>
        <a:lstStyle/>
        <a:p>
          <a:endParaRPr lang="pt-BR"/>
        </a:p>
      </dgm:t>
    </dgm:pt>
    <dgm:pt modelId="{BB134258-7FED-45C8-8493-E89EED0C5812}" type="sibTrans" cxnId="{1CB993B8-8032-4608-A3B3-B6F2037DCBF8}">
      <dgm:prSet/>
      <dgm:spPr/>
      <dgm:t>
        <a:bodyPr/>
        <a:lstStyle/>
        <a:p>
          <a:endParaRPr lang="pt-BR"/>
        </a:p>
      </dgm:t>
    </dgm:pt>
    <dgm:pt modelId="{0FD5C292-31B5-4DF3-8895-414917E60789}">
      <dgm:prSet phldrT="[Texto]"/>
      <dgm:spPr/>
      <dgm:t>
        <a:bodyPr/>
        <a:lstStyle/>
        <a:p>
          <a:r>
            <a:rPr lang="pt-BR" dirty="0"/>
            <a:t>Reflexão Crítica</a:t>
          </a:r>
        </a:p>
        <a:p>
          <a:r>
            <a:rPr lang="pt-BR" dirty="0"/>
            <a:t>(pautas de luta)</a:t>
          </a:r>
        </a:p>
      </dgm:t>
    </dgm:pt>
    <dgm:pt modelId="{DD089BD6-9958-4E84-980B-65B47212F3C3}" type="parTrans" cxnId="{94E6E606-C972-4BC2-8EA2-85CF0AAB699B}">
      <dgm:prSet/>
      <dgm:spPr/>
      <dgm:t>
        <a:bodyPr/>
        <a:lstStyle/>
        <a:p>
          <a:endParaRPr lang="pt-BR"/>
        </a:p>
      </dgm:t>
    </dgm:pt>
    <dgm:pt modelId="{C33EC82D-F486-4522-A3C6-FCD0CEE35141}" type="sibTrans" cxnId="{94E6E606-C972-4BC2-8EA2-85CF0AAB699B}">
      <dgm:prSet/>
      <dgm:spPr/>
      <dgm:t>
        <a:bodyPr/>
        <a:lstStyle/>
        <a:p>
          <a:endParaRPr lang="pt-BR"/>
        </a:p>
      </dgm:t>
    </dgm:pt>
    <dgm:pt modelId="{ED24A02A-1811-4F61-9E78-6F9AC0C2FD85}" type="pres">
      <dgm:prSet presAssocID="{09A64E21-F384-48F8-9F51-BD7B64A5F648}" presName="CompostProcess" presStyleCnt="0">
        <dgm:presLayoutVars>
          <dgm:dir/>
          <dgm:resizeHandles val="exact"/>
        </dgm:presLayoutVars>
      </dgm:prSet>
      <dgm:spPr/>
    </dgm:pt>
    <dgm:pt modelId="{541B336A-AD44-4C96-969F-96DB1B35C980}" type="pres">
      <dgm:prSet presAssocID="{09A64E21-F384-48F8-9F51-BD7B64A5F648}" presName="arrow" presStyleLbl="bgShp" presStyleIdx="0" presStyleCnt="1"/>
      <dgm:spPr/>
    </dgm:pt>
    <dgm:pt modelId="{29FC818B-88D4-471D-8C48-A38D24EDB536}" type="pres">
      <dgm:prSet presAssocID="{09A64E21-F384-48F8-9F51-BD7B64A5F648}" presName="linearProcess" presStyleCnt="0"/>
      <dgm:spPr/>
    </dgm:pt>
    <dgm:pt modelId="{68BE57CC-93A5-4094-A00A-19572BDD4465}" type="pres">
      <dgm:prSet presAssocID="{35252BC1-2714-47EA-B42A-875AEE8F34E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32D10C-E739-4B9F-92B8-61F483868A3C}" type="pres">
      <dgm:prSet presAssocID="{BB134258-7FED-45C8-8493-E89EED0C5812}" presName="sibTrans" presStyleCnt="0"/>
      <dgm:spPr/>
    </dgm:pt>
    <dgm:pt modelId="{315F4D8F-F75F-4D8F-94D5-408767F1277F}" type="pres">
      <dgm:prSet presAssocID="{0FD5C292-31B5-4DF3-8895-414917E60789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E6E606-C972-4BC2-8EA2-85CF0AAB699B}" srcId="{09A64E21-F384-48F8-9F51-BD7B64A5F648}" destId="{0FD5C292-31B5-4DF3-8895-414917E60789}" srcOrd="1" destOrd="0" parTransId="{DD089BD6-9958-4E84-980B-65B47212F3C3}" sibTransId="{C33EC82D-F486-4522-A3C6-FCD0CEE35141}"/>
    <dgm:cxn modelId="{8374C2CD-A2DA-4625-96AD-3F6785959251}" type="presOf" srcId="{35252BC1-2714-47EA-B42A-875AEE8F34EA}" destId="{68BE57CC-93A5-4094-A00A-19572BDD4465}" srcOrd="0" destOrd="0" presId="urn:microsoft.com/office/officeart/2005/8/layout/hProcess9"/>
    <dgm:cxn modelId="{1CB993B8-8032-4608-A3B3-B6F2037DCBF8}" srcId="{09A64E21-F384-48F8-9F51-BD7B64A5F648}" destId="{35252BC1-2714-47EA-B42A-875AEE8F34EA}" srcOrd="0" destOrd="0" parTransId="{D26AEB0B-0B2C-430E-8550-58CDFEAC6B32}" sibTransId="{BB134258-7FED-45C8-8493-E89EED0C5812}"/>
    <dgm:cxn modelId="{E8427675-1815-4D74-B2BE-46E41211900E}" type="presOf" srcId="{09A64E21-F384-48F8-9F51-BD7B64A5F648}" destId="{ED24A02A-1811-4F61-9E78-6F9AC0C2FD85}" srcOrd="0" destOrd="0" presId="urn:microsoft.com/office/officeart/2005/8/layout/hProcess9"/>
    <dgm:cxn modelId="{A2EA49C7-8DD9-4B96-ACDF-D6DBC9EAD35E}" type="presOf" srcId="{0FD5C292-31B5-4DF3-8895-414917E60789}" destId="{315F4D8F-F75F-4D8F-94D5-408767F1277F}" srcOrd="0" destOrd="0" presId="urn:microsoft.com/office/officeart/2005/8/layout/hProcess9"/>
    <dgm:cxn modelId="{E4EAF797-0816-4F47-9A68-BEFCF745F033}" type="presParOf" srcId="{ED24A02A-1811-4F61-9E78-6F9AC0C2FD85}" destId="{541B336A-AD44-4C96-969F-96DB1B35C980}" srcOrd="0" destOrd="0" presId="urn:microsoft.com/office/officeart/2005/8/layout/hProcess9"/>
    <dgm:cxn modelId="{A4032E0A-96CB-4F6B-AB1E-2BE70DD01312}" type="presParOf" srcId="{ED24A02A-1811-4F61-9E78-6F9AC0C2FD85}" destId="{29FC818B-88D4-471D-8C48-A38D24EDB536}" srcOrd="1" destOrd="0" presId="urn:microsoft.com/office/officeart/2005/8/layout/hProcess9"/>
    <dgm:cxn modelId="{5C3569F7-2D1E-417F-903F-FE711302985E}" type="presParOf" srcId="{29FC818B-88D4-471D-8C48-A38D24EDB536}" destId="{68BE57CC-93A5-4094-A00A-19572BDD4465}" srcOrd="0" destOrd="0" presId="urn:microsoft.com/office/officeart/2005/8/layout/hProcess9"/>
    <dgm:cxn modelId="{AA2AC5B0-C2ED-4B55-952B-4719ABCD6CE3}" type="presParOf" srcId="{29FC818B-88D4-471D-8C48-A38D24EDB536}" destId="{E432D10C-E739-4B9F-92B8-61F483868A3C}" srcOrd="1" destOrd="0" presId="urn:microsoft.com/office/officeart/2005/8/layout/hProcess9"/>
    <dgm:cxn modelId="{D7FC36DF-A440-46D2-8DA8-D99CCE0F8A19}" type="presParOf" srcId="{29FC818B-88D4-471D-8C48-A38D24EDB536}" destId="{315F4D8F-F75F-4D8F-94D5-408767F1277F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CF0A0-34B6-429A-A666-2466043BCD8F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 dirty="0"/>
            <a:t>Diretrizes Curriculares Nacionais</a:t>
          </a:r>
        </a:p>
      </dsp:txBody>
      <dsp:txXfrm>
        <a:off x="0" y="0"/>
        <a:ext cx="8229600" cy="1357788"/>
      </dsp:txXfrm>
    </dsp:sp>
    <dsp:sp modelId="{41334207-731F-47B5-96A6-E004ECD38FC1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Éticos </a:t>
          </a:r>
        </a:p>
      </dsp:txBody>
      <dsp:txXfrm>
        <a:off x="4018" y="1357788"/>
        <a:ext cx="2740521" cy="2851356"/>
      </dsp:txXfrm>
    </dsp:sp>
    <dsp:sp modelId="{44473D2C-AB11-4D37-B1BA-B701B7325818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Estéticos</a:t>
          </a:r>
        </a:p>
      </dsp:txBody>
      <dsp:txXfrm>
        <a:off x="2744539" y="1357788"/>
        <a:ext cx="2740521" cy="2851356"/>
      </dsp:txXfrm>
    </dsp:sp>
    <dsp:sp modelId="{7F5AC904-A238-4332-8F6C-33F5208DAA8D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Políticos</a:t>
          </a:r>
        </a:p>
      </dsp:txBody>
      <dsp:txXfrm>
        <a:off x="5485060" y="1357788"/>
        <a:ext cx="2740521" cy="2851356"/>
      </dsp:txXfrm>
    </dsp:sp>
    <dsp:sp modelId="{EC54F468-624A-4345-96D4-00A64E994F7A}">
      <dsp:nvSpPr>
        <dsp:cNvPr id="0" name=""/>
        <dsp:cNvSpPr/>
      </dsp:nvSpPr>
      <dsp:spPr>
        <a:xfrm>
          <a:off x="0" y="4209144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BF3EA-D1E9-46CA-8573-26A567BE206A}">
      <dsp:nvSpPr>
        <dsp:cNvPr id="0" name=""/>
        <dsp:cNvSpPr/>
      </dsp:nvSpPr>
      <dsp:spPr>
        <a:xfrm>
          <a:off x="0" y="54326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93FE3-1ADD-4ABE-A240-4D00346175CD}">
      <dsp:nvSpPr>
        <dsp:cNvPr id="0" name=""/>
        <dsp:cNvSpPr/>
      </dsp:nvSpPr>
      <dsp:spPr>
        <a:xfrm>
          <a:off x="411480" y="4142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Intencionalidades</a:t>
          </a:r>
        </a:p>
      </dsp:txBody>
      <dsp:txXfrm>
        <a:off x="460476" y="90416"/>
        <a:ext cx="5662728" cy="905688"/>
      </dsp:txXfrm>
    </dsp:sp>
    <dsp:sp modelId="{945B3ADF-29D7-413D-8475-3F9F17ECC1D5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BAF32E-B067-4447-9A55-6D06F7D9ADF7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Acompanhamento</a:t>
          </a:r>
        </a:p>
      </dsp:txBody>
      <dsp:txXfrm>
        <a:off x="460476" y="1632657"/>
        <a:ext cx="5662728" cy="905688"/>
      </dsp:txXfrm>
    </dsp:sp>
    <dsp:sp modelId="{24BA30EB-86FE-4F66-B77B-030891D205D3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56D3C-8480-47D1-A597-1B94696E7694}">
      <dsp:nvSpPr>
        <dsp:cNvPr id="0" name=""/>
        <dsp:cNvSpPr/>
      </dsp:nvSpPr>
      <dsp:spPr>
        <a:xfrm>
          <a:off x="411480" y="312590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Avaliação</a:t>
          </a:r>
        </a:p>
      </dsp:txBody>
      <dsp:txXfrm>
        <a:off x="460476" y="3174896"/>
        <a:ext cx="5662728" cy="9056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F6347-E716-4394-AB96-B49BF05DF588}">
      <dsp:nvSpPr>
        <dsp:cNvPr id="0" name=""/>
        <dsp:cNvSpPr/>
      </dsp:nvSpPr>
      <dsp:spPr>
        <a:xfrm>
          <a:off x="0" y="94790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C60C6-65F4-4815-BE63-50A6788878FE}">
      <dsp:nvSpPr>
        <dsp:cNvPr id="0" name=""/>
        <dsp:cNvSpPr/>
      </dsp:nvSpPr>
      <dsp:spPr>
        <a:xfrm>
          <a:off x="411480" y="564140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Registro refletido</a:t>
          </a:r>
        </a:p>
      </dsp:txBody>
      <dsp:txXfrm>
        <a:off x="448947" y="601607"/>
        <a:ext cx="5685786" cy="692586"/>
      </dsp:txXfrm>
    </dsp:sp>
    <dsp:sp modelId="{7AD0F721-7A91-491B-8B13-583DAF6D501F}">
      <dsp:nvSpPr>
        <dsp:cNvPr id="0" name=""/>
        <dsp:cNvSpPr/>
      </dsp:nvSpPr>
      <dsp:spPr>
        <a:xfrm>
          <a:off x="0" y="2127260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3F5621-4FE5-4430-99E7-991F775273F5}">
      <dsp:nvSpPr>
        <dsp:cNvPr id="0" name=""/>
        <dsp:cNvSpPr/>
      </dsp:nvSpPr>
      <dsp:spPr>
        <a:xfrm>
          <a:off x="411480" y="1743501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Registro problematizado</a:t>
          </a:r>
        </a:p>
      </dsp:txBody>
      <dsp:txXfrm>
        <a:off x="448947" y="1780968"/>
        <a:ext cx="5685786" cy="692586"/>
      </dsp:txXfrm>
    </dsp:sp>
    <dsp:sp modelId="{0541EACF-98E6-4023-BD30-90AB649C473C}">
      <dsp:nvSpPr>
        <dsp:cNvPr id="0" name=""/>
        <dsp:cNvSpPr/>
      </dsp:nvSpPr>
      <dsp:spPr>
        <a:xfrm>
          <a:off x="0" y="3306621"/>
          <a:ext cx="82296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226B7-DCCB-470E-88FB-9B9EB81021FF}">
      <dsp:nvSpPr>
        <dsp:cNvPr id="0" name=""/>
        <dsp:cNvSpPr/>
      </dsp:nvSpPr>
      <dsp:spPr>
        <a:xfrm>
          <a:off x="411480" y="2922861"/>
          <a:ext cx="576072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Mudança na prática pedagógica</a:t>
          </a:r>
        </a:p>
      </dsp:txBody>
      <dsp:txXfrm>
        <a:off x="448947" y="2960328"/>
        <a:ext cx="5685786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8DBE2-B378-45A0-8EFB-15CA029240B6}">
      <dsp:nvSpPr>
        <dsp:cNvPr id="0" name=""/>
        <dsp:cNvSpPr/>
      </dsp:nvSpPr>
      <dsp:spPr>
        <a:xfrm>
          <a:off x="3328097" y="0"/>
          <a:ext cx="2178466" cy="217879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F9E75-886F-40E0-AEA9-A9FB2CBCB993}">
      <dsp:nvSpPr>
        <dsp:cNvPr id="0" name=""/>
        <dsp:cNvSpPr/>
      </dsp:nvSpPr>
      <dsp:spPr>
        <a:xfrm>
          <a:off x="3809610" y="786612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Aprendizagens</a:t>
          </a:r>
        </a:p>
      </dsp:txBody>
      <dsp:txXfrm>
        <a:off x="3809610" y="786612"/>
        <a:ext cx="1210531" cy="605121"/>
      </dsp:txXfrm>
    </dsp:sp>
    <dsp:sp modelId="{09F1A3AA-5FAA-49A6-B8E3-273D6AC006CD}">
      <dsp:nvSpPr>
        <dsp:cNvPr id="0" name=""/>
        <dsp:cNvSpPr/>
      </dsp:nvSpPr>
      <dsp:spPr>
        <a:xfrm>
          <a:off x="2723035" y="1251881"/>
          <a:ext cx="2178466" cy="217879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3F10F-A047-4E8B-B0E7-2EBD23955DA6}">
      <dsp:nvSpPr>
        <dsp:cNvPr id="0" name=""/>
        <dsp:cNvSpPr/>
      </dsp:nvSpPr>
      <dsp:spPr>
        <a:xfrm>
          <a:off x="3207003" y="2045734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Institucional</a:t>
          </a:r>
        </a:p>
      </dsp:txBody>
      <dsp:txXfrm>
        <a:off x="3207003" y="2045734"/>
        <a:ext cx="1210531" cy="605121"/>
      </dsp:txXfrm>
    </dsp:sp>
    <dsp:sp modelId="{7717A679-39EB-4A98-823B-96D4987D5E3E}">
      <dsp:nvSpPr>
        <dsp:cNvPr id="0" name=""/>
        <dsp:cNvSpPr/>
      </dsp:nvSpPr>
      <dsp:spPr>
        <a:xfrm>
          <a:off x="3483146" y="2653571"/>
          <a:ext cx="1871640" cy="18723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6FBBD-2D16-4A54-B1A8-DC85258B3FB3}">
      <dsp:nvSpPr>
        <dsp:cNvPr id="0" name=""/>
        <dsp:cNvSpPr/>
      </dsp:nvSpPr>
      <dsp:spPr>
        <a:xfrm>
          <a:off x="3812473" y="3306667"/>
          <a:ext cx="1210531" cy="605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Externa</a:t>
          </a:r>
        </a:p>
      </dsp:txBody>
      <dsp:txXfrm>
        <a:off x="3812473" y="3306667"/>
        <a:ext cx="1210531" cy="60512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CEBBE-288D-4266-96E9-5EF20DF15439}">
      <dsp:nvSpPr>
        <dsp:cNvPr id="0" name=""/>
        <dsp:cNvSpPr/>
      </dsp:nvSpPr>
      <dsp:spPr>
        <a:xfrm>
          <a:off x="944" y="95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Planejamento dos momentos formativos</a:t>
          </a:r>
        </a:p>
      </dsp:txBody>
      <dsp:txXfrm>
        <a:off x="42305" y="42319"/>
        <a:ext cx="8144989" cy="1329431"/>
      </dsp:txXfrm>
    </dsp:sp>
    <dsp:sp modelId="{A3370A3A-6E73-4810-A209-1D8430E81897}">
      <dsp:nvSpPr>
        <dsp:cNvPr id="0" name=""/>
        <dsp:cNvSpPr/>
      </dsp:nvSpPr>
      <dsp:spPr>
        <a:xfrm>
          <a:off x="944" y="155690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Atendimentos famílias, professores, estudantes</a:t>
          </a:r>
        </a:p>
      </dsp:txBody>
      <dsp:txXfrm>
        <a:off x="42305" y="1598265"/>
        <a:ext cx="5291873" cy="1329431"/>
      </dsp:txXfrm>
    </dsp:sp>
    <dsp:sp modelId="{4DC9AA95-95A9-465E-84AF-CCE5BA63C6EA}">
      <dsp:nvSpPr>
        <dsp:cNvPr id="0" name=""/>
        <dsp:cNvSpPr/>
      </dsp:nvSpPr>
      <dsp:spPr>
        <a:xfrm>
          <a:off x="944" y="311285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Contatos com parceiros</a:t>
          </a:r>
        </a:p>
      </dsp:txBody>
      <dsp:txXfrm>
        <a:off x="42305" y="3154211"/>
        <a:ext cx="2549303" cy="1329431"/>
      </dsp:txXfrm>
    </dsp:sp>
    <dsp:sp modelId="{5A006AEB-708E-4E48-89C1-BCC540B2E324}">
      <dsp:nvSpPr>
        <dsp:cNvPr id="0" name=""/>
        <dsp:cNvSpPr/>
      </dsp:nvSpPr>
      <dsp:spPr>
        <a:xfrm>
          <a:off x="2743514" y="311285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Análise e devolutivas de registros</a:t>
          </a:r>
        </a:p>
      </dsp:txBody>
      <dsp:txXfrm>
        <a:off x="2784875" y="3154211"/>
        <a:ext cx="2549303" cy="1329431"/>
      </dsp:txXfrm>
    </dsp:sp>
    <dsp:sp modelId="{AD579A7A-073D-483A-BC06-8FF1823E5B45}">
      <dsp:nvSpPr>
        <dsp:cNvPr id="0" name=""/>
        <dsp:cNvSpPr/>
      </dsp:nvSpPr>
      <dsp:spPr>
        <a:xfrm>
          <a:off x="5596630" y="1556904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kern="1200" dirty="0"/>
            <a:t>Diálogos Equipe Gestora</a:t>
          </a:r>
        </a:p>
      </dsp:txBody>
      <dsp:txXfrm>
        <a:off x="5637991" y="1598265"/>
        <a:ext cx="2549303" cy="1329431"/>
      </dsp:txXfrm>
    </dsp:sp>
    <dsp:sp modelId="{709DE2D4-7328-4405-AD9C-695B222CB831}">
      <dsp:nvSpPr>
        <dsp:cNvPr id="0" name=""/>
        <dsp:cNvSpPr/>
      </dsp:nvSpPr>
      <dsp:spPr>
        <a:xfrm>
          <a:off x="5596630" y="311285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dirty="0"/>
            <a:t>Autoformação</a:t>
          </a:r>
        </a:p>
      </dsp:txBody>
      <dsp:txXfrm>
        <a:off x="5637991" y="3154211"/>
        <a:ext cx="2549303" cy="13294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E8332-FBA5-4F9B-AE85-EE8518B7B62E}">
      <dsp:nvSpPr>
        <dsp:cNvPr id="0" name=""/>
        <dsp:cNvSpPr/>
      </dsp:nvSpPr>
      <dsp:spPr>
        <a:xfrm>
          <a:off x="3371403" y="735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Educadores</a:t>
          </a:r>
        </a:p>
      </dsp:txBody>
      <dsp:txXfrm>
        <a:off x="3418579" y="47911"/>
        <a:ext cx="1392440" cy="872063"/>
      </dsp:txXfrm>
    </dsp:sp>
    <dsp:sp modelId="{1C2AEBDA-BC5E-439F-9C5C-9C6126CBC82C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685051" y="153092"/>
              </a:moveTo>
              <a:arcTo wR="1931433" hR="1931433" stAng="17577964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02239-4D72-4084-BC15-28341F2D4EB2}">
      <dsp:nvSpPr>
        <dsp:cNvPr id="0" name=""/>
        <dsp:cNvSpPr/>
      </dsp:nvSpPr>
      <dsp:spPr>
        <a:xfrm>
          <a:off x="5208306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Equipe Gestora</a:t>
          </a:r>
        </a:p>
      </dsp:txBody>
      <dsp:txXfrm>
        <a:off x="5255482" y="1382499"/>
        <a:ext cx="1392440" cy="872063"/>
      </dsp:txXfrm>
    </dsp:sp>
    <dsp:sp modelId="{E5936874-AF9B-426F-9F4F-6261022D9349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860209" y="1830144"/>
              </a:moveTo>
              <a:arcTo wR="1931433" hR="1931433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39D8F-18BA-4E8B-AFA8-373D0731437D}">
      <dsp:nvSpPr>
        <dsp:cNvPr id="0" name=""/>
        <dsp:cNvSpPr/>
      </dsp:nvSpPr>
      <dsp:spPr>
        <a:xfrm>
          <a:off x="4506671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Comunidade</a:t>
          </a:r>
        </a:p>
      </dsp:txBody>
      <dsp:txXfrm>
        <a:off x="4553847" y="3541908"/>
        <a:ext cx="1392440" cy="872063"/>
      </dsp:txXfrm>
    </dsp:sp>
    <dsp:sp modelId="{25756C80-7510-4993-9EED-8AC0056226CB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2315627" y="3824270"/>
              </a:moveTo>
              <a:arcTo wR="1931433" hR="1931433" stAng="4711584" swAng="1376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9F5EA-DEDF-48CE-9CE2-798C0D0E63CC}">
      <dsp:nvSpPr>
        <dsp:cNvPr id="0" name=""/>
        <dsp:cNvSpPr/>
      </dsp:nvSpPr>
      <dsp:spPr>
        <a:xfrm>
          <a:off x="2236135" y="3494732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Estudantes</a:t>
          </a:r>
        </a:p>
      </dsp:txBody>
      <dsp:txXfrm>
        <a:off x="2283311" y="3541908"/>
        <a:ext cx="1392440" cy="872063"/>
      </dsp:txXfrm>
    </dsp:sp>
    <dsp:sp modelId="{92C2FE74-803D-4DA5-B91C-12A5DAF6F6D3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09"/>
              </a:moveTo>
              <a:arcTo wR="1931433" hR="1931433" stAng="878349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77059-1C83-4325-A184-E4D422E8A5D4}">
      <dsp:nvSpPr>
        <dsp:cNvPr id="0" name=""/>
        <dsp:cNvSpPr/>
      </dsp:nvSpPr>
      <dsp:spPr>
        <a:xfrm>
          <a:off x="1534500" y="133532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Famílias</a:t>
          </a:r>
        </a:p>
      </dsp:txBody>
      <dsp:txXfrm>
        <a:off x="1581676" y="1382499"/>
        <a:ext cx="1392440" cy="872063"/>
      </dsp:txXfrm>
    </dsp:sp>
    <dsp:sp modelId="{1CF5875C-3D33-42E1-87C6-C5B00FD053CA}">
      <dsp:nvSpPr>
        <dsp:cNvPr id="0" name=""/>
        <dsp:cNvSpPr/>
      </dsp:nvSpPr>
      <dsp:spPr>
        <a:xfrm>
          <a:off x="2183366" y="483943"/>
          <a:ext cx="3862867" cy="3862867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3" hR="1931433" stAng="12859756" swAng="19622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BFB4A-E9A2-4DC5-B960-BE4056DE99EC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200" kern="1200" dirty="0"/>
            <a:t>Organização do tempo</a:t>
          </a:r>
        </a:p>
      </dsp:txBody>
      <dsp:txXfrm>
        <a:off x="0" y="0"/>
        <a:ext cx="8229600" cy="1357788"/>
      </dsp:txXfrm>
    </dsp:sp>
    <dsp:sp modelId="{558022B4-6A08-4E31-8342-197710D551DD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Importante</a:t>
          </a:r>
        </a:p>
      </dsp:txBody>
      <dsp:txXfrm>
        <a:off x="4018" y="1357788"/>
        <a:ext cx="2740521" cy="2851356"/>
      </dsp:txXfrm>
    </dsp:sp>
    <dsp:sp modelId="{AEA108AA-855F-4F00-87C8-F6A16A9686A8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Urgente</a:t>
          </a:r>
        </a:p>
      </dsp:txBody>
      <dsp:txXfrm>
        <a:off x="2744539" y="1357788"/>
        <a:ext cx="2740521" cy="2851356"/>
      </dsp:txXfrm>
    </dsp:sp>
    <dsp:sp modelId="{8F01D5E0-4A70-4B60-AD2F-4FD1425A7A5F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Circunstancial</a:t>
          </a:r>
        </a:p>
      </dsp:txBody>
      <dsp:txXfrm>
        <a:off x="5485060" y="1357788"/>
        <a:ext cx="2740521" cy="2851356"/>
      </dsp:txXfrm>
    </dsp:sp>
    <dsp:sp modelId="{11CE78F3-7802-499D-B373-1FFB1D77E4AC}">
      <dsp:nvSpPr>
        <dsp:cNvPr id="0" name=""/>
        <dsp:cNvSpPr/>
      </dsp:nvSpPr>
      <dsp:spPr>
        <a:xfrm>
          <a:off x="0" y="4209144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0A056-A818-4699-A614-59DC70C1A1EF}">
      <dsp:nvSpPr>
        <dsp:cNvPr id="0" name=""/>
        <dsp:cNvSpPr/>
      </dsp:nvSpPr>
      <dsp:spPr>
        <a:xfrm>
          <a:off x="0" y="263818"/>
          <a:ext cx="8229600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Ações</a:t>
          </a:r>
        </a:p>
      </dsp:txBody>
      <dsp:txXfrm>
        <a:off x="0" y="563454"/>
        <a:ext cx="7929964" cy="599271"/>
      </dsp:txXfrm>
    </dsp:sp>
    <dsp:sp modelId="{220A5410-6906-401A-A5F4-339DED0AE0A2}">
      <dsp:nvSpPr>
        <dsp:cNvPr id="0" name=""/>
        <dsp:cNvSpPr/>
      </dsp:nvSpPr>
      <dsp:spPr>
        <a:xfrm>
          <a:off x="0" y="1188068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/>
        </a:p>
      </dsp:txBody>
      <dsp:txXfrm>
        <a:off x="0" y="1188068"/>
        <a:ext cx="2534716" cy="2308835"/>
      </dsp:txXfrm>
    </dsp:sp>
    <dsp:sp modelId="{121DC69F-5243-4517-8E9E-E74EC6982429}">
      <dsp:nvSpPr>
        <dsp:cNvPr id="0" name=""/>
        <dsp:cNvSpPr/>
      </dsp:nvSpPr>
      <dsp:spPr>
        <a:xfrm>
          <a:off x="2534716" y="663333"/>
          <a:ext cx="5694883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Responsáveis</a:t>
          </a:r>
        </a:p>
      </dsp:txBody>
      <dsp:txXfrm>
        <a:off x="2534716" y="962969"/>
        <a:ext cx="5395247" cy="599271"/>
      </dsp:txXfrm>
    </dsp:sp>
    <dsp:sp modelId="{4F40215A-5951-4B3C-BA64-FB1162C85FA5}">
      <dsp:nvSpPr>
        <dsp:cNvPr id="0" name=""/>
        <dsp:cNvSpPr/>
      </dsp:nvSpPr>
      <dsp:spPr>
        <a:xfrm>
          <a:off x="2534716" y="1587582"/>
          <a:ext cx="2534716" cy="23088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2534716" y="1587582"/>
        <a:ext cx="2534716" cy="2308835"/>
      </dsp:txXfrm>
    </dsp:sp>
    <dsp:sp modelId="{E06EAFA9-C8AF-4F86-B914-343A8FF46937}">
      <dsp:nvSpPr>
        <dsp:cNvPr id="0" name=""/>
        <dsp:cNvSpPr/>
      </dsp:nvSpPr>
      <dsp:spPr>
        <a:xfrm>
          <a:off x="5069433" y="1062847"/>
          <a:ext cx="3160166" cy="119854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026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Prazo</a:t>
          </a:r>
        </a:p>
      </dsp:txBody>
      <dsp:txXfrm>
        <a:off x="5069433" y="1362483"/>
        <a:ext cx="2860530" cy="599271"/>
      </dsp:txXfrm>
    </dsp:sp>
    <dsp:sp modelId="{F94A60D7-032F-49E1-A8BC-E26348BE340A}">
      <dsp:nvSpPr>
        <dsp:cNvPr id="0" name=""/>
        <dsp:cNvSpPr/>
      </dsp:nvSpPr>
      <dsp:spPr>
        <a:xfrm>
          <a:off x="5069433" y="1987097"/>
          <a:ext cx="2534716" cy="22750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/>
        </a:p>
      </dsp:txBody>
      <dsp:txXfrm>
        <a:off x="5069433" y="1987097"/>
        <a:ext cx="2534716" cy="227504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A043C-7576-4E70-991B-44430B869940}">
      <dsp:nvSpPr>
        <dsp:cNvPr id="0" name=""/>
        <dsp:cNvSpPr/>
      </dsp:nvSpPr>
      <dsp:spPr>
        <a:xfrm>
          <a:off x="0" y="57970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Agenda Física e/ou virtual</a:t>
          </a:r>
        </a:p>
      </dsp:txBody>
      <dsp:txXfrm>
        <a:off x="0" y="579708"/>
        <a:ext cx="2571749" cy="1543050"/>
      </dsp:txXfrm>
    </dsp:sp>
    <dsp:sp modelId="{2E8847E8-4FC5-4303-BB9F-7D4EC037151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 err="1"/>
            <a:t>Planners</a:t>
          </a:r>
          <a:endParaRPr lang="pt-BR" sz="1700" b="1" kern="1200" dirty="0"/>
        </a:p>
      </dsp:txBody>
      <dsp:txXfrm>
        <a:off x="2828925" y="591343"/>
        <a:ext cx="2571749" cy="1543050"/>
      </dsp:txXfrm>
    </dsp:sp>
    <dsp:sp modelId="{D056B90A-2266-4166-888A-18C370F083FC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Aplicativos de organização de tempo (Ex. </a:t>
          </a:r>
          <a:r>
            <a:rPr lang="pt-BR" sz="1700" b="1" kern="1200" dirty="0" err="1"/>
            <a:t>Keep</a:t>
          </a:r>
          <a:r>
            <a:rPr lang="pt-BR" sz="1700" b="1" kern="1200" dirty="0"/>
            <a:t>, </a:t>
          </a:r>
          <a:r>
            <a:rPr lang="pt-BR" sz="1700" b="1" kern="1200" dirty="0" err="1"/>
            <a:t>Evernote</a:t>
          </a:r>
          <a:r>
            <a:rPr lang="pt-BR" sz="1700" b="1" kern="1200" dirty="0"/>
            <a:t>, entre outros).</a:t>
          </a:r>
        </a:p>
      </dsp:txBody>
      <dsp:txXfrm>
        <a:off x="5657849" y="591343"/>
        <a:ext cx="2571749" cy="1543050"/>
      </dsp:txXfrm>
    </dsp:sp>
    <dsp:sp modelId="{648502FA-3599-4918-836E-1193AC754DB6}">
      <dsp:nvSpPr>
        <dsp:cNvPr id="0" name=""/>
        <dsp:cNvSpPr/>
      </dsp:nvSpPr>
      <dsp:spPr>
        <a:xfrm>
          <a:off x="1414462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Cadernos de registro (físicos ou virtuais).</a:t>
          </a:r>
        </a:p>
      </dsp:txBody>
      <dsp:txXfrm>
        <a:off x="1414462" y="2391568"/>
        <a:ext cx="2571749" cy="1543050"/>
      </dsp:txXfrm>
    </dsp:sp>
    <dsp:sp modelId="{38590FAB-69C4-4375-AF72-758C27F65F15}">
      <dsp:nvSpPr>
        <dsp:cNvPr id="0" name=""/>
        <dsp:cNvSpPr/>
      </dsp:nvSpPr>
      <dsp:spPr>
        <a:xfrm>
          <a:off x="4243387" y="239156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Aplicativos de nuvens de palavras, mapas conceituais, entre outros.</a:t>
          </a:r>
        </a:p>
      </dsp:txBody>
      <dsp:txXfrm>
        <a:off x="4243387" y="2391568"/>
        <a:ext cx="2571749" cy="154305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692E-C56F-44CA-BC80-B5068AD61414}">
      <dsp:nvSpPr>
        <dsp:cNvPr id="0" name=""/>
        <dsp:cNvSpPr/>
      </dsp:nvSpPr>
      <dsp:spPr>
        <a:xfrm>
          <a:off x="2983309" y="0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Apreciar</a:t>
          </a:r>
        </a:p>
      </dsp:txBody>
      <dsp:txXfrm>
        <a:off x="3549054" y="1131491"/>
        <a:ext cx="1131491" cy="1131490"/>
      </dsp:txXfrm>
    </dsp:sp>
    <dsp:sp modelId="{B8263F1B-C5AF-4119-9790-AB9F3A186AEE}">
      <dsp:nvSpPr>
        <dsp:cNvPr id="0" name=""/>
        <dsp:cNvSpPr/>
      </dsp:nvSpPr>
      <dsp:spPr>
        <a:xfrm>
          <a:off x="1851819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Criar</a:t>
          </a:r>
        </a:p>
      </dsp:txBody>
      <dsp:txXfrm>
        <a:off x="2417564" y="3394472"/>
        <a:ext cx="1131491" cy="1131490"/>
      </dsp:txXfrm>
    </dsp:sp>
    <dsp:sp modelId="{09414CC3-10D7-44E1-86DB-328AAF6E15B7}">
      <dsp:nvSpPr>
        <dsp:cNvPr id="0" name=""/>
        <dsp:cNvSpPr/>
      </dsp:nvSpPr>
      <dsp:spPr>
        <a:xfrm rot="10800000">
          <a:off x="2983309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ARTE</a:t>
          </a:r>
        </a:p>
      </dsp:txBody>
      <dsp:txXfrm rot="10800000">
        <a:off x="3549054" y="2262981"/>
        <a:ext cx="1131491" cy="1131490"/>
      </dsp:txXfrm>
    </dsp:sp>
    <dsp:sp modelId="{FCF4CC0C-D08A-4DBE-9A17-24C030FD8C1A}">
      <dsp:nvSpPr>
        <dsp:cNvPr id="0" name=""/>
        <dsp:cNvSpPr/>
      </dsp:nvSpPr>
      <dsp:spPr>
        <a:xfrm>
          <a:off x="4114800" y="2262981"/>
          <a:ext cx="2262981" cy="226298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Refletir</a:t>
          </a:r>
        </a:p>
      </dsp:txBody>
      <dsp:txXfrm>
        <a:off x="4680545" y="3394472"/>
        <a:ext cx="1131491" cy="113149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2C78C-B348-4B6E-9379-EDA8BA1201FF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Atividade física...</a:t>
          </a:r>
        </a:p>
      </dsp:txBody>
      <dsp:txXfrm>
        <a:off x="39768" y="39768"/>
        <a:ext cx="5530000" cy="1278252"/>
      </dsp:txXfrm>
    </dsp:sp>
    <dsp:sp modelId="{DD2B53E5-D24A-4737-A934-9A266763BBC4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Lazer...</a:t>
          </a:r>
        </a:p>
      </dsp:txBody>
      <dsp:txXfrm>
        <a:off x="656987" y="1623854"/>
        <a:ext cx="5415841" cy="1278252"/>
      </dsp:txXfrm>
    </dsp:sp>
    <dsp:sp modelId="{36DE9DF2-BF36-4372-B221-2195E506B3BC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Tudo aquilo que te faça feliz!</a:t>
          </a:r>
        </a:p>
      </dsp:txBody>
      <dsp:txXfrm>
        <a:off x="1274207" y="3207941"/>
        <a:ext cx="5415841" cy="1278252"/>
      </dsp:txXfrm>
    </dsp:sp>
    <dsp:sp modelId="{3A91E1F6-7B57-448C-AD62-2580B2D03D73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6311173" y="1029656"/>
        <a:ext cx="485410" cy="664128"/>
      </dsp:txXfrm>
    </dsp:sp>
    <dsp:sp modelId="{DDFA91DC-5E8B-461A-A6E9-83FD6263C1D4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6928393" y="2604691"/>
        <a:ext cx="485410" cy="664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E34D1-2EF7-4E76-85CF-1BF57BD299B1}">
      <dsp:nvSpPr>
        <dsp:cNvPr id="0" name=""/>
        <dsp:cNvSpPr/>
      </dsp:nvSpPr>
      <dsp:spPr>
        <a:xfrm>
          <a:off x="25434" y="5502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Autonomia</a:t>
          </a:r>
        </a:p>
      </dsp:txBody>
      <dsp:txXfrm>
        <a:off x="25434" y="550244"/>
        <a:ext cx="2571749" cy="1543050"/>
      </dsp:txXfrm>
    </dsp:sp>
    <dsp:sp modelId="{B7080ED0-A91A-49AA-BAE3-F3361FC0C483}">
      <dsp:nvSpPr>
        <dsp:cNvPr id="0" name=""/>
        <dsp:cNvSpPr/>
      </dsp:nvSpPr>
      <dsp:spPr>
        <a:xfrm>
          <a:off x="2828925" y="561878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Responsabilidade</a:t>
          </a:r>
        </a:p>
      </dsp:txBody>
      <dsp:txXfrm>
        <a:off x="2828925" y="561878"/>
        <a:ext cx="2571749" cy="1543050"/>
      </dsp:txXfrm>
    </dsp:sp>
    <dsp:sp modelId="{100FD4AD-C6E1-4085-B538-1F394CBF4D61}">
      <dsp:nvSpPr>
        <dsp:cNvPr id="0" name=""/>
        <dsp:cNvSpPr/>
      </dsp:nvSpPr>
      <dsp:spPr>
        <a:xfrm>
          <a:off x="5657849" y="550244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Solidariedade</a:t>
          </a:r>
        </a:p>
      </dsp:txBody>
      <dsp:txXfrm>
        <a:off x="5657849" y="550244"/>
        <a:ext cx="2571749" cy="1543050"/>
      </dsp:txXfrm>
    </dsp:sp>
    <dsp:sp modelId="{D66FB7CC-C877-4DCA-9E40-5B030A68B566}">
      <dsp:nvSpPr>
        <dsp:cNvPr id="0" name=""/>
        <dsp:cNvSpPr/>
      </dsp:nvSpPr>
      <dsp:spPr>
        <a:xfrm>
          <a:off x="586397" y="245191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Respeito</a:t>
          </a:r>
        </a:p>
      </dsp:txBody>
      <dsp:txXfrm>
        <a:off x="586397" y="2451917"/>
        <a:ext cx="2571749" cy="1543050"/>
      </dsp:txXfrm>
    </dsp:sp>
    <dsp:sp modelId="{AEDD9E3A-3C1E-4BA2-A6C8-F5F1EAFC9AAD}">
      <dsp:nvSpPr>
        <dsp:cNvPr id="0" name=""/>
        <dsp:cNvSpPr/>
      </dsp:nvSpPr>
      <dsp:spPr>
        <a:xfrm>
          <a:off x="3919385" y="2362103"/>
          <a:ext cx="3219753" cy="1601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-Bem comum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-Meio Ambiente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/>
            <a:t>- Identidades e Singularidades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600" kern="1200" dirty="0"/>
        </a:p>
      </dsp:txBody>
      <dsp:txXfrm>
        <a:off x="3919385" y="2362103"/>
        <a:ext cx="3219753" cy="16019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D9D35-98E9-4C53-9E37-23E9E5C1D1EE}">
      <dsp:nvSpPr>
        <dsp:cNvPr id="0" name=""/>
        <dsp:cNvSpPr/>
      </dsp:nvSpPr>
      <dsp:spPr>
        <a:xfrm>
          <a:off x="0" y="543260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B467AF-E9DF-4E63-902B-E4B99C12F566}">
      <dsp:nvSpPr>
        <dsp:cNvPr id="0" name=""/>
        <dsp:cNvSpPr/>
      </dsp:nvSpPr>
      <dsp:spPr>
        <a:xfrm>
          <a:off x="411480" y="4142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Direitos de cidadania</a:t>
          </a:r>
        </a:p>
      </dsp:txBody>
      <dsp:txXfrm>
        <a:off x="460476" y="90416"/>
        <a:ext cx="5662728" cy="905688"/>
      </dsp:txXfrm>
    </dsp:sp>
    <dsp:sp modelId="{5202FD35-FC25-43EE-B110-CE7EFE44966E}">
      <dsp:nvSpPr>
        <dsp:cNvPr id="0" name=""/>
        <dsp:cNvSpPr/>
      </dsp:nvSpPr>
      <dsp:spPr>
        <a:xfrm>
          <a:off x="0" y="208550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DDFC3-AFCA-4122-ABC3-B90FE9C9FCE9}">
      <dsp:nvSpPr>
        <dsp:cNvPr id="0" name=""/>
        <dsp:cNvSpPr/>
      </dsp:nvSpPr>
      <dsp:spPr>
        <a:xfrm>
          <a:off x="411480" y="1583661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Exercício da criticidade</a:t>
          </a:r>
        </a:p>
      </dsp:txBody>
      <dsp:txXfrm>
        <a:off x="460476" y="1632657"/>
        <a:ext cx="5662728" cy="905688"/>
      </dsp:txXfrm>
    </dsp:sp>
    <dsp:sp modelId="{2595961E-1631-4FDB-AFC6-C9A9B9BF3547}">
      <dsp:nvSpPr>
        <dsp:cNvPr id="0" name=""/>
        <dsp:cNvSpPr/>
      </dsp:nvSpPr>
      <dsp:spPr>
        <a:xfrm>
          <a:off x="0" y="3627741"/>
          <a:ext cx="8229600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A0F5-6848-4AE6-BF17-A31640160DE7}">
      <dsp:nvSpPr>
        <dsp:cNvPr id="0" name=""/>
        <dsp:cNvSpPr/>
      </dsp:nvSpPr>
      <dsp:spPr>
        <a:xfrm>
          <a:off x="411480" y="3125900"/>
          <a:ext cx="5760720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Respeito à democracia</a:t>
          </a:r>
        </a:p>
      </dsp:txBody>
      <dsp:txXfrm>
        <a:off x="460476" y="3174896"/>
        <a:ext cx="5662728" cy="9056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D5D3-F50E-4F91-8073-DD75E3B6ECBB}">
      <dsp:nvSpPr>
        <dsp:cNvPr id="0" name=""/>
        <dsp:cNvSpPr/>
      </dsp:nvSpPr>
      <dsp:spPr>
        <a:xfrm>
          <a:off x="1888" y="3113808"/>
          <a:ext cx="8227711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Diferentes manifestações artísticas e culturais</a:t>
          </a:r>
        </a:p>
      </dsp:txBody>
      <dsp:txXfrm>
        <a:off x="43249" y="3155169"/>
        <a:ext cx="8144989" cy="1329431"/>
      </dsp:txXfrm>
    </dsp:sp>
    <dsp:sp modelId="{9E0137A2-0639-4883-BB01-4CE4BA2658EE}">
      <dsp:nvSpPr>
        <dsp:cNvPr id="0" name=""/>
        <dsp:cNvSpPr/>
      </dsp:nvSpPr>
      <dsp:spPr>
        <a:xfrm>
          <a:off x="2819221" y="1515814"/>
          <a:ext cx="537459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Liberdade de expressão</a:t>
          </a:r>
        </a:p>
      </dsp:txBody>
      <dsp:txXfrm>
        <a:off x="2860582" y="1557175"/>
        <a:ext cx="5291873" cy="1329431"/>
      </dsp:txXfrm>
    </dsp:sp>
    <dsp:sp modelId="{FE79659E-7573-4522-8C2F-CA8A65AC824D}">
      <dsp:nvSpPr>
        <dsp:cNvPr id="0" name=""/>
        <dsp:cNvSpPr/>
      </dsp:nvSpPr>
      <dsp:spPr>
        <a:xfrm>
          <a:off x="1018459" y="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Sensibilidade</a:t>
          </a:r>
        </a:p>
      </dsp:txBody>
      <dsp:txXfrm>
        <a:off x="1059820" y="41361"/>
        <a:ext cx="2549303" cy="1329431"/>
      </dsp:txXfrm>
    </dsp:sp>
    <dsp:sp modelId="{35D660FA-0146-461B-8128-21F708E17B17}">
      <dsp:nvSpPr>
        <dsp:cNvPr id="0" name=""/>
        <dsp:cNvSpPr/>
      </dsp:nvSpPr>
      <dsp:spPr>
        <a:xfrm>
          <a:off x="4258824" y="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/>
            <a:t>Criatividade</a:t>
          </a:r>
        </a:p>
      </dsp:txBody>
      <dsp:txXfrm>
        <a:off x="4300185" y="41361"/>
        <a:ext cx="2549303" cy="1329431"/>
      </dsp:txXfrm>
    </dsp:sp>
    <dsp:sp modelId="{98F76542-7B70-4529-97BC-39FA26AA2A85}">
      <dsp:nvSpPr>
        <dsp:cNvPr id="0" name=""/>
        <dsp:cNvSpPr/>
      </dsp:nvSpPr>
      <dsp:spPr>
        <a:xfrm>
          <a:off x="82352" y="1515810"/>
          <a:ext cx="2632025" cy="14121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Ludicidade</a:t>
          </a:r>
        </a:p>
      </dsp:txBody>
      <dsp:txXfrm>
        <a:off x="123713" y="1557171"/>
        <a:ext cx="2549303" cy="13294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1CD24-855A-4E2A-9BE9-E020DA1F3768}">
      <dsp:nvSpPr>
        <dsp:cNvPr id="0" name=""/>
        <dsp:cNvSpPr/>
      </dsp:nvSpPr>
      <dsp:spPr>
        <a:xfrm>
          <a:off x="2292195" y="294187"/>
          <a:ext cx="3801808" cy="380180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Patrimônio Imaterial</a:t>
          </a:r>
        </a:p>
      </dsp:txBody>
      <dsp:txXfrm>
        <a:off x="4295838" y="1099808"/>
        <a:ext cx="1357788" cy="1131490"/>
      </dsp:txXfrm>
    </dsp:sp>
    <dsp:sp modelId="{41028061-AD23-4A4D-8747-CE29FA9C565A}">
      <dsp:nvSpPr>
        <dsp:cNvPr id="0" name=""/>
        <dsp:cNvSpPr/>
      </dsp:nvSpPr>
      <dsp:spPr>
        <a:xfrm>
          <a:off x="2213895" y="429966"/>
          <a:ext cx="3801808" cy="380180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Território </a:t>
          </a:r>
        </a:p>
      </dsp:txBody>
      <dsp:txXfrm>
        <a:off x="3119088" y="2896615"/>
        <a:ext cx="2036682" cy="995711"/>
      </dsp:txXfrm>
    </dsp:sp>
    <dsp:sp modelId="{EBE7F58A-785B-4DF5-8B4A-EBA41D51FA63}">
      <dsp:nvSpPr>
        <dsp:cNvPr id="0" name=""/>
        <dsp:cNvSpPr/>
      </dsp:nvSpPr>
      <dsp:spPr>
        <a:xfrm>
          <a:off x="2135596" y="294187"/>
          <a:ext cx="3801808" cy="380180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Identidade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e Singularidades</a:t>
          </a:r>
        </a:p>
      </dsp:txBody>
      <dsp:txXfrm>
        <a:off x="2575972" y="1099808"/>
        <a:ext cx="1357788" cy="1131490"/>
      </dsp:txXfrm>
    </dsp:sp>
    <dsp:sp modelId="{F5182D1B-130A-4BEF-985D-92A228437609}">
      <dsp:nvSpPr>
        <dsp:cNvPr id="0" name=""/>
        <dsp:cNvSpPr/>
      </dsp:nvSpPr>
      <dsp:spPr>
        <a:xfrm>
          <a:off x="2057158" y="58837"/>
          <a:ext cx="4272508" cy="4272508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EB2B9-DDD8-4A5A-A50D-3D0B6B829F8E}">
      <dsp:nvSpPr>
        <dsp:cNvPr id="0" name=""/>
        <dsp:cNvSpPr/>
      </dsp:nvSpPr>
      <dsp:spPr>
        <a:xfrm>
          <a:off x="1978545" y="194375"/>
          <a:ext cx="4272508" cy="4272508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8F205-609E-40E3-AB02-9618CD20E076}">
      <dsp:nvSpPr>
        <dsp:cNvPr id="0" name=""/>
        <dsp:cNvSpPr/>
      </dsp:nvSpPr>
      <dsp:spPr>
        <a:xfrm>
          <a:off x="1899932" y="58837"/>
          <a:ext cx="4272508" cy="4272508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DD9C8-3412-4770-8B35-3DFF7BC4EB2D}">
      <dsp:nvSpPr>
        <dsp:cNvPr id="0" name=""/>
        <dsp:cNvSpPr/>
      </dsp:nvSpPr>
      <dsp:spPr>
        <a:xfrm>
          <a:off x="0" y="104906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ECD28-2DB6-4754-81F0-BB06E63919D1}">
      <dsp:nvSpPr>
        <dsp:cNvPr id="0" name=""/>
        <dsp:cNvSpPr/>
      </dsp:nvSpPr>
      <dsp:spPr>
        <a:xfrm>
          <a:off x="411480" y="69482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PPP e avaliações anteriores</a:t>
          </a:r>
        </a:p>
      </dsp:txBody>
      <dsp:txXfrm>
        <a:off x="446065" y="729406"/>
        <a:ext cx="5691550" cy="639310"/>
      </dsp:txXfrm>
    </dsp:sp>
    <dsp:sp modelId="{9DFFBFE9-5CD3-45F1-A20D-5326AF2F6C85}">
      <dsp:nvSpPr>
        <dsp:cNvPr id="0" name=""/>
        <dsp:cNvSpPr/>
      </dsp:nvSpPr>
      <dsp:spPr>
        <a:xfrm>
          <a:off x="0" y="213770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5BBCF-917F-4815-B1B2-6EE8AF8AEAD7}">
      <dsp:nvSpPr>
        <dsp:cNvPr id="0" name=""/>
        <dsp:cNvSpPr/>
      </dsp:nvSpPr>
      <dsp:spPr>
        <a:xfrm>
          <a:off x="411480" y="1783461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Temas de PEA (últimos 3 a 5 anos)</a:t>
          </a:r>
        </a:p>
      </dsp:txBody>
      <dsp:txXfrm>
        <a:off x="446065" y="1818046"/>
        <a:ext cx="5691550" cy="639310"/>
      </dsp:txXfrm>
    </dsp:sp>
    <dsp:sp modelId="{5F76D841-7BE6-4ACF-8455-0C62AA528B0D}">
      <dsp:nvSpPr>
        <dsp:cNvPr id="0" name=""/>
        <dsp:cNvSpPr/>
      </dsp:nvSpPr>
      <dsp:spPr>
        <a:xfrm>
          <a:off x="0" y="3226341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B4A6D4-7433-4A11-B918-E11BAF73257F}">
      <dsp:nvSpPr>
        <dsp:cNvPr id="0" name=""/>
        <dsp:cNvSpPr/>
      </dsp:nvSpPr>
      <dsp:spPr>
        <a:xfrm>
          <a:off x="411480" y="2872100"/>
          <a:ext cx="576072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Mapa do Contexto e muita escuta</a:t>
          </a:r>
        </a:p>
      </dsp:txBody>
      <dsp:txXfrm>
        <a:off x="446065" y="2906685"/>
        <a:ext cx="5691550" cy="6393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F010A-32A7-4988-8431-E67C77E2CB28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Analisar as necessidades formativas.</a:t>
          </a:r>
        </a:p>
      </dsp:txBody>
      <dsp:txXfrm>
        <a:off x="39768" y="39768"/>
        <a:ext cx="5530000" cy="1278252"/>
      </dsp:txXfrm>
    </dsp:sp>
    <dsp:sp modelId="{03920A84-242D-4B43-A0FE-7A892B6F7A01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Identificar potencialidades,  fragilidades, possíveis ajustes.</a:t>
          </a:r>
        </a:p>
      </dsp:txBody>
      <dsp:txXfrm>
        <a:off x="656987" y="1623854"/>
        <a:ext cx="5415841" cy="1278252"/>
      </dsp:txXfrm>
    </dsp:sp>
    <dsp:sp modelId="{1F2CEE25-51F1-42B1-A303-E50F07C3539F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Compartilhar olhar com outros parceiros.</a:t>
          </a:r>
        </a:p>
      </dsp:txBody>
      <dsp:txXfrm>
        <a:off x="1274207" y="3207941"/>
        <a:ext cx="5415841" cy="1278252"/>
      </dsp:txXfrm>
    </dsp:sp>
    <dsp:sp modelId="{C590D3CA-DE05-419F-8727-842767E8F144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6311173" y="1029656"/>
        <a:ext cx="485410" cy="664128"/>
      </dsp:txXfrm>
    </dsp:sp>
    <dsp:sp modelId="{681C45C2-D94E-4FEC-B20F-ECDA051987E8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/>
        </a:p>
      </dsp:txBody>
      <dsp:txXfrm>
        <a:off x="6928393" y="2604691"/>
        <a:ext cx="485410" cy="6641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337D6-F896-4408-861B-D265E3E60CB3}">
      <dsp:nvSpPr>
        <dsp:cNvPr id="0" name=""/>
        <dsp:cNvSpPr/>
      </dsp:nvSpPr>
      <dsp:spPr>
        <a:xfrm>
          <a:off x="1851819" y="0"/>
          <a:ext cx="4525962" cy="45259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Outros</a:t>
          </a:r>
        </a:p>
      </dsp:txBody>
      <dsp:txXfrm>
        <a:off x="3482070" y="226298"/>
        <a:ext cx="1265458" cy="678894"/>
      </dsp:txXfrm>
    </dsp:sp>
    <dsp:sp modelId="{86F3254C-E92F-42B2-9096-2FFB0B56448F}">
      <dsp:nvSpPr>
        <dsp:cNvPr id="0" name=""/>
        <dsp:cNvSpPr/>
      </dsp:nvSpPr>
      <dsp:spPr>
        <a:xfrm>
          <a:off x="2304415" y="723719"/>
          <a:ext cx="3620769" cy="3620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Saúde</a:t>
          </a:r>
        </a:p>
      </dsp:txBody>
      <dsp:txXfrm>
        <a:off x="3482070" y="940965"/>
        <a:ext cx="1265458" cy="651738"/>
      </dsp:txXfrm>
    </dsp:sp>
    <dsp:sp modelId="{0C66AF99-8422-415C-98E0-DF9C0329BB0E}">
      <dsp:nvSpPr>
        <dsp:cNvPr id="0" name=""/>
        <dsp:cNvSpPr/>
      </dsp:nvSpPr>
      <dsp:spPr>
        <a:xfrm>
          <a:off x="2757011" y="1371791"/>
          <a:ext cx="2715577" cy="27155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Cultura</a:t>
          </a:r>
        </a:p>
      </dsp:txBody>
      <dsp:txXfrm>
        <a:off x="3482070" y="1575460"/>
        <a:ext cx="1265458" cy="611004"/>
      </dsp:txXfrm>
    </dsp:sp>
    <dsp:sp modelId="{6B4DBDFF-D16A-4430-89DF-1595A43EF78B}">
      <dsp:nvSpPr>
        <dsp:cNvPr id="0" name=""/>
        <dsp:cNvSpPr/>
      </dsp:nvSpPr>
      <dsp:spPr>
        <a:xfrm>
          <a:off x="3394719" y="2091872"/>
          <a:ext cx="1440161" cy="1378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Escola</a:t>
          </a:r>
        </a:p>
      </dsp:txBody>
      <dsp:txXfrm>
        <a:off x="3605626" y="2436456"/>
        <a:ext cx="1018347" cy="689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B336A-AD44-4C96-969F-96DB1B35C980}">
      <dsp:nvSpPr>
        <dsp:cNvPr id="0" name=""/>
        <dsp:cNvSpPr/>
      </dsp:nvSpPr>
      <dsp:spPr>
        <a:xfrm>
          <a:off x="617219" y="0"/>
          <a:ext cx="6995160" cy="452596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E57CC-93A5-4094-A00A-19572BDD4465}">
      <dsp:nvSpPr>
        <dsp:cNvPr id="0" name=""/>
        <dsp:cNvSpPr/>
      </dsp:nvSpPr>
      <dsp:spPr>
        <a:xfrm>
          <a:off x="105381" y="1357788"/>
          <a:ext cx="390906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Implementação: Programas e Projetos</a:t>
          </a:r>
        </a:p>
      </dsp:txBody>
      <dsp:txXfrm>
        <a:off x="193757" y="1446164"/>
        <a:ext cx="3732308" cy="1633632"/>
      </dsp:txXfrm>
    </dsp:sp>
    <dsp:sp modelId="{315F4D8F-F75F-4D8F-94D5-408767F1277F}">
      <dsp:nvSpPr>
        <dsp:cNvPr id="0" name=""/>
        <dsp:cNvSpPr/>
      </dsp:nvSpPr>
      <dsp:spPr>
        <a:xfrm>
          <a:off x="4215158" y="1357788"/>
          <a:ext cx="3909060" cy="1810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Reflexão Crítica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(pautas de luta)</a:t>
          </a:r>
        </a:p>
      </dsp:txBody>
      <dsp:txXfrm>
        <a:off x="4303534" y="1446164"/>
        <a:ext cx="3732308" cy="1633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0CAB-4577-4A1D-A3E5-C12F9963745D}" type="datetimeFigureOut">
              <a:rPr lang="pt-BR" smtClean="0"/>
              <a:pPr/>
              <a:t>06/05/2021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B695-2D00-4561-A027-DB753367DE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701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69171-2FC2-4B70-90D2-28D7B0EFA908}" type="datetimeFigureOut">
              <a:rPr lang="pt-BR" smtClean="0"/>
              <a:pPr/>
              <a:t>06/05/2021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963B8-F3CD-4A10-BC9A-A98A1B582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0992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963B8-F3CD-4A10-BC9A-A98A1B582277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7FB093-33B3-4A7C-BF6B-CD2890C727BA}" type="datetimeFigureOut">
              <a:rPr lang="pt-BR" smtClean="0"/>
              <a:pPr/>
              <a:t>06/05/2021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A829FC9-9239-4C2E-AB27-33A3B7D5F738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5" r:id="rId1"/>
    <p:sldLayoutId id="2147484826" r:id="rId2"/>
    <p:sldLayoutId id="2147484827" r:id="rId3"/>
    <p:sldLayoutId id="2147484828" r:id="rId4"/>
    <p:sldLayoutId id="2147484829" r:id="rId5"/>
    <p:sldLayoutId id="2147484830" r:id="rId6"/>
    <p:sldLayoutId id="2147484831" r:id="rId7"/>
    <p:sldLayoutId id="2147484832" r:id="rId8"/>
    <p:sldLayoutId id="2147484833" r:id="rId9"/>
    <p:sldLayoutId id="2147484834" r:id="rId10"/>
    <p:sldLayoutId id="21474848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t-BR" sz="2800" dirty="0"/>
          </a:p>
          <a:p>
            <a:pPr marL="0" indent="0" algn="ctr">
              <a:spcBef>
                <a:spcPts val="0"/>
              </a:spcBef>
              <a:buNone/>
            </a:pPr>
            <a:endParaRPr lang="pt-BR" sz="2800" dirty="0"/>
          </a:p>
          <a:p>
            <a:pPr marL="0" indent="0" algn="r">
              <a:spcBef>
                <a:spcPts val="0"/>
              </a:spcBef>
              <a:buNone/>
            </a:pPr>
            <a:r>
              <a:rPr lang="pt-BR" sz="3200" b="1" dirty="0"/>
              <a:t>Início de Conversa com Coordenadores Pedagógicos</a:t>
            </a:r>
          </a:p>
          <a:p>
            <a:pPr marL="0" indent="0" algn="r"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r">
              <a:spcBef>
                <a:spcPts val="0"/>
              </a:spcBef>
              <a:buNone/>
            </a:pPr>
            <a:r>
              <a:rPr lang="pt-BR" sz="3200" b="1" dirty="0"/>
              <a:t>Currículo e Aprendizagens</a:t>
            </a:r>
          </a:p>
          <a:p>
            <a:pPr marL="0" indent="0" algn="r">
              <a:spcBef>
                <a:spcPts val="0"/>
              </a:spcBef>
              <a:buNone/>
            </a:pPr>
            <a:endParaRPr lang="pt-BR" sz="3200" b="1" dirty="0"/>
          </a:p>
          <a:p>
            <a:pPr marL="0" indent="0" algn="r">
              <a:spcBef>
                <a:spcPts val="0"/>
              </a:spcBef>
              <a:buNone/>
            </a:pPr>
            <a:endParaRPr lang="pt-BR" sz="3200" dirty="0"/>
          </a:p>
          <a:p>
            <a:pPr marL="0" indent="0" algn="r">
              <a:spcBef>
                <a:spcPts val="0"/>
              </a:spcBef>
              <a:buNone/>
            </a:pPr>
            <a:r>
              <a:rPr lang="pt-BR" sz="3200" dirty="0"/>
              <a:t>Marilene Sales de Melo</a:t>
            </a:r>
          </a:p>
          <a:p>
            <a:pPr marL="0" indent="0" algn="ctr">
              <a:buNone/>
            </a:pPr>
            <a:endParaRPr lang="pt-BR" sz="44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  <a:p>
            <a:pPr marL="0" indent="0" algn="r">
              <a:buNone/>
            </a:pPr>
            <a:endParaRPr lang="pt-BR" sz="1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776864" cy="81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359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435861A-C663-4771-B877-D6167D8B54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759464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BF32F2F-FAE1-41C2-A188-DA2DA6F7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Escuta de quem chega...</a:t>
            </a:r>
          </a:p>
        </p:txBody>
      </p:sp>
    </p:spTree>
    <p:extLst>
      <p:ext uri="{BB962C8B-B14F-4D97-AF65-F5344CB8AC3E}">
        <p14:creationId xmlns:p14="http://schemas.microsoft.com/office/powerpoint/2010/main" xmlns="" val="72588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xmlns="" id="{73B7E420-B907-4CD9-A5E0-F6EFFCA60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89"/>
          <a:stretch/>
        </p:blipFill>
        <p:spPr>
          <a:xfrm>
            <a:off x="1691680" y="1686849"/>
            <a:ext cx="5688632" cy="3740281"/>
          </a:xfrm>
          <a:ln w="3175">
            <a:solidFill>
              <a:schemeClr val="tx1"/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96314BC-B881-4287-B8F8-054C0756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mapa não é o território, mas pode ajudar ...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4B64C9A-D3BC-4E40-8EBA-2636AF673C6B}"/>
              </a:ext>
            </a:extLst>
          </p:cNvPr>
          <p:cNvSpPr txBox="1"/>
          <p:nvPr/>
        </p:nvSpPr>
        <p:spPr>
          <a:xfrm>
            <a:off x="3835963" y="5427130"/>
            <a:ext cx="3600400" cy="318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Fig.1 Documentação de acervo pessoal</a:t>
            </a:r>
          </a:p>
        </p:txBody>
      </p:sp>
    </p:spTree>
    <p:extLst>
      <p:ext uri="{BB962C8B-B14F-4D97-AF65-F5344CB8AC3E}">
        <p14:creationId xmlns:p14="http://schemas.microsoft.com/office/powerpoint/2010/main" xmlns="" val="228899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C0CEC1A-D410-48AC-BAB1-284D1EF50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93467967"/>
              </p:ext>
            </p:extLst>
          </p:nvPr>
        </p:nvGraphicFramePr>
        <p:xfrm>
          <a:off x="457200" y="1556792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E3D608-A671-4E36-8999-35E01415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Mapa do Contexto: Território Educativo</a:t>
            </a:r>
          </a:p>
        </p:txBody>
      </p:sp>
    </p:spTree>
    <p:extLst>
      <p:ext uri="{BB962C8B-B14F-4D97-AF65-F5344CB8AC3E}">
        <p14:creationId xmlns:p14="http://schemas.microsoft.com/office/powerpoint/2010/main" xmlns="" val="104848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09D9C973-B5A5-444A-A2D1-66D84007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Desenvolvimento humano.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Dimensões: intelectual, física, social e cultural.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Projeto compartilhado.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Práticas educativas: inclusivas e emancipatórias.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Preza princípios: equidade, inclusão, contemporaneidade e sustentabilidade.</a:t>
            </a:r>
          </a:p>
          <a:p>
            <a:pPr marL="109728" indent="0">
              <a:buNone/>
            </a:pPr>
            <a:endParaRPr lang="pt-BR" dirty="0"/>
          </a:p>
          <a:p>
            <a:pPr marL="109728" indent="0">
              <a:buNone/>
            </a:pPr>
            <a:r>
              <a:rPr lang="pt-BR" dirty="0"/>
              <a:t>MAIOR CONEXÃO              ESCOLA E ENTORNO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DBD1B9C-5F8C-409C-863A-4EE1C169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Integral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293221AA-59CB-4732-B37C-D0BCFE010ECE}"/>
              </a:ext>
            </a:extLst>
          </p:cNvPr>
          <p:cNvCxnSpPr>
            <a:cxnSpLocks/>
          </p:cNvCxnSpPr>
          <p:nvPr/>
        </p:nvCxnSpPr>
        <p:spPr>
          <a:xfrm>
            <a:off x="3851920" y="5733256"/>
            <a:ext cx="72008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099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F0FC9B4-DBE6-481D-B760-26208FB4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Políticas Educacionais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5CA14BFB-7F4A-48BE-A302-526D59E65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579705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8375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3C4680F-4244-4212-92ED-9DB89741F9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733401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C183699-81D3-47A9-91F9-B0671B2A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2. Aprendizagens, registros e documentação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436442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B1F9A08-C638-4E0F-BD1B-378ACB637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Documentação Pedagógica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C449B978-67E8-4AC3-8E1E-FA7D2BE5A8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71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8440F5FA-9D3B-4E01-8E31-504A0770F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5063352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D4D15A55-F72A-4A5D-BFCA-32460D523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1678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t-BR" dirty="0"/>
              <a:t>Indicadores de Qualidade da Ed. Infantil Paulistana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971600" y="2564904"/>
            <a:ext cx="7200800" cy="2520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2400" dirty="0"/>
              <a:t>Indicadores são sinais que revelam algum aspecto de determinada realidade e que podem qualificar algo. Apresentam a qualidade da instituição de educação infantil em relação a importantes elementos de sua realidade: dimensões.</a:t>
            </a:r>
          </a:p>
          <a:p>
            <a:pPr algn="ctr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9FC9-9239-4C2E-AB27-33A3B7D5F738}" type="slidenum">
              <a:rPr lang="pt-BR" smtClean="0"/>
              <a:pPr/>
              <a:t>18</a:t>
            </a:fld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0152FA9-27A5-4A99-854D-973EA40D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Indicadores de Qualidade da Ed. Infantil Paulistana</a:t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Espaço Reservado para Conteúdo 3" descr="Etapas do processo avaliativo.jpg">
            <a:extLst>
              <a:ext uri="{FF2B5EF4-FFF2-40B4-BE49-F238E27FC236}">
                <a16:creationId xmlns:a16="http://schemas.microsoft.com/office/drawing/2014/main" xmlns="" id="{8A1CCD26-D139-498D-B7E9-DF2A081CD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2112" y="1772816"/>
            <a:ext cx="5819775" cy="4438650"/>
          </a:xfrm>
        </p:spPr>
      </p:pic>
    </p:spTree>
    <p:extLst>
      <p:ext uri="{BB962C8B-B14F-4D97-AF65-F5344CB8AC3E}">
        <p14:creationId xmlns:p14="http://schemas.microsoft.com/office/powerpoint/2010/main" xmlns="" val="3902359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54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0" i="1" dirty="0">
                <a:solidFill>
                  <a:srgbClr val="333333"/>
                </a:solidFill>
                <a:effectLst/>
                <a:latin typeface="Lato Regular"/>
              </a:rPr>
              <a:t>É preciso ter esperança, mas ter esperança do verbo esperançar; porque tem gente que tem esperança do verbo esperar.</a:t>
            </a:r>
            <a:r>
              <a:rPr lang="pt-BR" i="1" dirty="0"/>
              <a:t/>
            </a:r>
            <a:br>
              <a:rPr lang="pt-BR" i="1" dirty="0"/>
            </a:br>
            <a:r>
              <a:rPr lang="pt-BR" b="0" i="1" dirty="0">
                <a:solidFill>
                  <a:srgbClr val="333333"/>
                </a:solidFill>
                <a:effectLst/>
                <a:latin typeface="Lato Regular"/>
              </a:rPr>
              <a:t>E esperança do verbo esperar não é esperança, é espera. Esperançar é se levantar, esperançar é ir atrás, esperançar é construir, esperançar é não desistir! Esperançar é levar adiante, esperançar é juntar-se com outros para fazer de outro modo…</a:t>
            </a:r>
          </a:p>
          <a:p>
            <a:pPr marL="0" indent="0">
              <a:buNone/>
            </a:pPr>
            <a:endParaRPr lang="pt-BR" dirty="0">
              <a:solidFill>
                <a:srgbClr val="333333"/>
              </a:solidFill>
              <a:latin typeface="Lato Regular"/>
            </a:endParaRPr>
          </a:p>
          <a:p>
            <a:pPr marL="0" indent="0" algn="r">
              <a:buNone/>
            </a:pPr>
            <a:r>
              <a:rPr lang="pt-BR" dirty="0">
                <a:solidFill>
                  <a:srgbClr val="333333"/>
                </a:solidFill>
                <a:latin typeface="Lato Regular"/>
              </a:rPr>
              <a:t>Paulo Freire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288197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Princípios e Valores</a:t>
            </a:r>
          </a:p>
        </p:txBody>
      </p:sp>
    </p:spTree>
    <p:extLst>
      <p:ext uri="{BB962C8B-B14F-4D97-AF65-F5344CB8AC3E}">
        <p14:creationId xmlns:p14="http://schemas.microsoft.com/office/powerpoint/2010/main" xmlns="" val="47017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la de celular com texto preto sobre fundo branco&#10;&#10;Descrição gerada automaticamente com confiança baixa">
            <a:extLst>
              <a:ext uri="{FF2B5EF4-FFF2-40B4-BE49-F238E27FC236}">
                <a16:creationId xmlns:a16="http://schemas.microsoft.com/office/drawing/2014/main" xmlns="" id="{471F9FF9-FF7A-4CF5-9204-43159BD65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737" y="1507090"/>
            <a:ext cx="3132517" cy="3418753"/>
          </a:xfrm>
          <a:ln w="3175">
            <a:solidFill>
              <a:schemeClr val="tx1"/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96D7E0F-31EB-47BF-9801-A63506A08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Organização, Planejamento, Ação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6DF0B1A2-8B89-40F4-B6A7-360E62D58371}"/>
              </a:ext>
            </a:extLst>
          </p:cNvPr>
          <p:cNvSpPr txBox="1"/>
          <p:nvPr/>
        </p:nvSpPr>
        <p:spPr>
          <a:xfrm>
            <a:off x="4690863" y="2894518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Compositor de destinos</a:t>
            </a:r>
          </a:p>
          <a:p>
            <a:r>
              <a:rPr lang="pt-BR" dirty="0"/>
              <a:t>Tambor de todos os ritmos</a:t>
            </a:r>
          </a:p>
          <a:p>
            <a:r>
              <a:rPr lang="pt-BR" dirty="0"/>
              <a:t>Tempo, tempo, tempo</a:t>
            </a:r>
          </a:p>
          <a:p>
            <a:r>
              <a:rPr lang="pt-BR" dirty="0"/>
              <a:t>Entro num acordo contigo</a:t>
            </a:r>
          </a:p>
          <a:p>
            <a:r>
              <a:rPr lang="pt-BR" dirty="0"/>
              <a:t>Tempo, tempo, tempo, tempo</a:t>
            </a:r>
          </a:p>
          <a:p>
            <a:endParaRPr lang="pt-BR" dirty="0"/>
          </a:p>
          <a:p>
            <a:pPr algn="r"/>
            <a:r>
              <a:rPr lang="pt-BR" dirty="0"/>
              <a:t>Caetano Veloso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DEDBEBE-FDE3-4AEA-8AEB-F6164979A334}"/>
              </a:ext>
            </a:extLst>
          </p:cNvPr>
          <p:cNvSpPr txBox="1"/>
          <p:nvPr/>
        </p:nvSpPr>
        <p:spPr>
          <a:xfrm>
            <a:off x="816834" y="5015295"/>
            <a:ext cx="31431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Fig. 2  Imagem de Acervo pessoal</a:t>
            </a:r>
          </a:p>
        </p:txBody>
      </p:sp>
    </p:spTree>
    <p:extLst>
      <p:ext uri="{BB962C8B-B14F-4D97-AF65-F5344CB8AC3E}">
        <p14:creationId xmlns:p14="http://schemas.microsoft.com/office/powerpoint/2010/main" xmlns="" val="3185342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6D684422-DF55-422A-B260-446C07F330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557144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38FB046-C368-4E73-9318-2DF1EBE5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Planejar é preciso</a:t>
            </a:r>
          </a:p>
        </p:txBody>
      </p:sp>
    </p:spTree>
    <p:extLst>
      <p:ext uri="{BB962C8B-B14F-4D97-AF65-F5344CB8AC3E}">
        <p14:creationId xmlns:p14="http://schemas.microsoft.com/office/powerpoint/2010/main" xmlns="" val="2323820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71B4958-EE6B-4543-BBA6-F3AB1291BD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304691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E4E0B70-49C6-4634-AF45-EC8335AB6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comunicação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428021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48E4EDF0-AF7F-4028-A041-E99DAE5BF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678569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3ECC5AA-CECB-419E-A65E-6F202FD6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Tempo, tempo, tempo, tempo...</a:t>
            </a:r>
          </a:p>
        </p:txBody>
      </p:sp>
    </p:spTree>
    <p:extLst>
      <p:ext uri="{BB962C8B-B14F-4D97-AF65-F5344CB8AC3E}">
        <p14:creationId xmlns:p14="http://schemas.microsoft.com/office/powerpoint/2010/main" xmlns="" val="382438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0FFB80CF-E0C2-4774-9EB6-B8F6942483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2220434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018937D-C4C4-41AA-BB91-4D39E17E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Organização das Ações</a:t>
            </a:r>
          </a:p>
        </p:txBody>
      </p:sp>
    </p:spTree>
    <p:extLst>
      <p:ext uri="{BB962C8B-B14F-4D97-AF65-F5344CB8AC3E}">
        <p14:creationId xmlns:p14="http://schemas.microsoft.com/office/powerpoint/2010/main" xmlns="" val="2128375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B4154002-4C08-49A1-9299-D6A46CF74E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265647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927108C-DE6E-4C33-B1CE-6B6F9EEC6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instrumentos</a:t>
            </a:r>
          </a:p>
        </p:txBody>
      </p:sp>
    </p:spTree>
    <p:extLst>
      <p:ext uri="{BB962C8B-B14F-4D97-AF65-F5344CB8AC3E}">
        <p14:creationId xmlns:p14="http://schemas.microsoft.com/office/powerpoint/2010/main" xmlns="" val="205176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xmlns="" id="{65F5300C-7FF3-4EF5-836D-FC70F8859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3367046" cy="3566430"/>
          </a:xfrm>
          <a:ln w="12700">
            <a:solidFill>
              <a:schemeClr val="tx1"/>
            </a:solidFill>
          </a:ln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201C14E0-4CA9-4EF7-A2B0-50AEEC9C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Lembrete importante: faça Backup.</a:t>
            </a:r>
          </a:p>
        </p:txBody>
      </p:sp>
      <p:pic>
        <p:nvPicPr>
          <p:cNvPr id="7" name="Gráfico 6" descr="Computação em Nuvem com preenchimento sólido">
            <a:extLst>
              <a:ext uri="{FF2B5EF4-FFF2-40B4-BE49-F238E27FC236}">
                <a16:creationId xmlns:a16="http://schemas.microsoft.com/office/drawing/2014/main" xmlns="" id="{05669333-3D14-49BE-A220-77EE9AB94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1380" y="2412014"/>
            <a:ext cx="2628292" cy="262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413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6C6A89D1-5508-4172-BB91-E503F0E925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428159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CFA1427-3828-474E-9A15-CA687F6B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Há vida além da coordenação...</a:t>
            </a:r>
          </a:p>
        </p:txBody>
      </p:sp>
    </p:spTree>
    <p:extLst>
      <p:ext uri="{BB962C8B-B14F-4D97-AF65-F5344CB8AC3E}">
        <p14:creationId xmlns:p14="http://schemas.microsoft.com/office/powerpoint/2010/main" xmlns="" val="2395179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B47B5747-11F7-44FF-AAFB-3F4192956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7757377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C516B4DB-D1BC-4113-8E2B-0FA4F5AD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Equíbrio, serenidade, aprender a respirar...</a:t>
            </a:r>
          </a:p>
        </p:txBody>
      </p:sp>
    </p:spTree>
    <p:extLst>
      <p:ext uri="{BB962C8B-B14F-4D97-AF65-F5344CB8AC3E}">
        <p14:creationId xmlns:p14="http://schemas.microsoft.com/office/powerpoint/2010/main" xmlns="" val="3579486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AB770A16-6753-43F8-8CAC-A7EDE0E52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98884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pt-BR" dirty="0"/>
              <a:t>Parabéns e Feliz Jornada na Coordenação Pedagógica das Escolas da Rede Pública Municipal de São Paulo! </a:t>
            </a:r>
          </a:p>
        </p:txBody>
      </p:sp>
    </p:spTree>
    <p:extLst>
      <p:ext uri="{BB962C8B-B14F-4D97-AF65-F5344CB8AC3E}">
        <p14:creationId xmlns:p14="http://schemas.microsoft.com/office/powerpoint/2010/main" xmlns="" val="1862133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3F743C40-1C8F-4108-B04B-E67721B17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273047"/>
              </p:ext>
            </p:extLst>
          </p:nvPr>
        </p:nvGraphicFramePr>
        <p:xfrm>
          <a:off x="457200" y="1351033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8EF30CFD-7D69-4103-BCD0-84CD1DF2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</a:t>
            </a:r>
          </a:p>
        </p:txBody>
      </p:sp>
    </p:spTree>
    <p:extLst>
      <p:ext uri="{BB962C8B-B14F-4D97-AF65-F5344CB8AC3E}">
        <p14:creationId xmlns:p14="http://schemas.microsoft.com/office/powerpoint/2010/main" xmlns="" val="3552877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55CBAE59-01F5-4ACF-A3F7-3388BE4D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295128"/>
          </a:xfrm>
        </p:spPr>
        <p:txBody>
          <a:bodyPr>
            <a:normAutofit fontScale="90000"/>
          </a:bodyPr>
          <a:lstStyle/>
          <a:p>
            <a:pPr algn="r"/>
            <a:r>
              <a:rPr lang="pt-BR" dirty="0"/>
              <a:t>Obrigada!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Marilene Sales de Melo</a:t>
            </a:r>
            <a:br>
              <a:rPr lang="pt-BR" dirty="0"/>
            </a:br>
            <a:r>
              <a:rPr lang="pt-BR" sz="2200" dirty="0"/>
              <a:t>cpmarilene@gmail.com</a:t>
            </a:r>
          </a:p>
        </p:txBody>
      </p:sp>
    </p:spTree>
    <p:extLst>
      <p:ext uri="{BB962C8B-B14F-4D97-AF65-F5344CB8AC3E}">
        <p14:creationId xmlns:p14="http://schemas.microsoft.com/office/powerpoint/2010/main" xmlns="" val="239959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952DB968-8983-4A51-9126-11EDEBD79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805897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E965942-8BAC-4C24-8EF3-642F04BB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éticos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3B4D5BF7-0C35-4B8E-B469-E7A494D6AE99}"/>
              </a:ext>
            </a:extLst>
          </p:cNvPr>
          <p:cNvSpPr/>
          <p:nvPr/>
        </p:nvSpPr>
        <p:spPr>
          <a:xfrm>
            <a:off x="3707904" y="4581128"/>
            <a:ext cx="50405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4907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77DF01F4-DC7D-4C59-9430-3C9C9FDF0D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711553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7008AA1D-1708-4952-A562-C4A2CDBC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Políticos</a:t>
            </a:r>
          </a:p>
        </p:txBody>
      </p:sp>
    </p:spTree>
    <p:extLst>
      <p:ext uri="{BB962C8B-B14F-4D97-AF65-F5344CB8AC3E}">
        <p14:creationId xmlns:p14="http://schemas.microsoft.com/office/powerpoint/2010/main" xmlns="" val="71935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xmlns="" id="{ECD99C96-9941-4EEA-B268-7B8277524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070733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1E5F96C-9C2B-4EF5-A43B-62703BFE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Princípios Estéticos</a:t>
            </a:r>
          </a:p>
        </p:txBody>
      </p:sp>
    </p:spTree>
    <p:extLst>
      <p:ext uri="{BB962C8B-B14F-4D97-AF65-F5344CB8AC3E}">
        <p14:creationId xmlns:p14="http://schemas.microsoft.com/office/powerpoint/2010/main" xmlns="" val="231621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3EC01F04-93FC-48A3-9BDB-1F6D5C60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>
            <a:normAutofit/>
          </a:bodyPr>
          <a:lstStyle/>
          <a:p>
            <a:r>
              <a:rPr lang="pt-BR" sz="3800"/>
              <a:t>Valor civilizatório: ancestralidade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6EA04F2C-3366-4968-BC55-16044118DF32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95827" y="4429274"/>
            <a:ext cx="4041775" cy="762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Adinkra: Sankofa</a:t>
            </a:r>
          </a:p>
        </p:txBody>
      </p:sp>
      <p:pic>
        <p:nvPicPr>
          <p:cNvPr id="5" name="Espaço Reservado para Conteúdo 4" descr="Ícone&#10;&#10;Descrição gerada automaticamente com confiança média">
            <a:extLst>
              <a:ext uri="{FF2B5EF4-FFF2-40B4-BE49-F238E27FC236}">
                <a16:creationId xmlns:a16="http://schemas.microsoft.com/office/drawing/2014/main" xmlns="" id="{D5D2380A-59FF-4285-B3F4-A94195E6E77B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12" y="1444294"/>
            <a:ext cx="3941763" cy="3941763"/>
          </a:xfrm>
          <a:noFill/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xmlns="" id="{E58F7CF3-0102-40B2-AE67-6FC8BFC69F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75679" y="1444294"/>
            <a:ext cx="4041775" cy="2965169"/>
          </a:xfrm>
        </p:spPr>
        <p:txBody>
          <a:bodyPr/>
          <a:lstStyle/>
          <a:p>
            <a:pPr marL="109728" indent="0">
              <a:buNone/>
            </a:pPr>
            <a:r>
              <a:rPr lang="en-US" i="1" dirty="0"/>
              <a:t>Para </a:t>
            </a:r>
            <a:r>
              <a:rPr lang="en-US" i="1" dirty="0" err="1"/>
              <a:t>caminhar</a:t>
            </a:r>
            <a:r>
              <a:rPr lang="en-US" i="1" dirty="0"/>
              <a:t> para </a:t>
            </a:r>
            <a:r>
              <a:rPr lang="en-US" i="1" dirty="0" err="1"/>
              <a:t>frente</a:t>
            </a:r>
            <a:r>
              <a:rPr lang="en-US" i="1" dirty="0"/>
              <a:t> </a:t>
            </a:r>
            <a:r>
              <a:rPr lang="en-US" i="1" dirty="0" err="1"/>
              <a:t>tem</a:t>
            </a:r>
            <a:r>
              <a:rPr lang="en-US" i="1" dirty="0"/>
              <a:t> que se </a:t>
            </a:r>
            <a:r>
              <a:rPr lang="en-US" i="1" dirty="0" err="1"/>
              <a:t>olhar</a:t>
            </a:r>
            <a:r>
              <a:rPr lang="en-US" i="1" dirty="0"/>
              <a:t> para </a:t>
            </a:r>
            <a:r>
              <a:rPr lang="en-US" i="1" dirty="0" err="1"/>
              <a:t>trás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8278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5D8896CC-B35D-4222-AFB9-F2CC6DC4C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084539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2">
            <a:extLst>
              <a:ext uri="{FF2B5EF4-FFF2-40B4-BE49-F238E27FC236}">
                <a16:creationId xmlns:a16="http://schemas.microsoft.com/office/drawing/2014/main" xmlns="" id="{17707C10-B533-46B9-9E85-C18961243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Unidade</a:t>
            </a:r>
            <a:r>
              <a:rPr lang="en-US" dirty="0"/>
              <a:t> Escolar um Mundo…</a:t>
            </a:r>
          </a:p>
        </p:txBody>
      </p:sp>
    </p:spTree>
    <p:extLst>
      <p:ext uri="{BB962C8B-B14F-4D97-AF65-F5344CB8AC3E}">
        <p14:creationId xmlns:p14="http://schemas.microsoft.com/office/powerpoint/2010/main" xmlns="" val="31406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8C7F198E-A22E-475A-AF82-73F267452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116748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itle 2">
            <a:extLst>
              <a:ext uri="{FF2B5EF4-FFF2-40B4-BE49-F238E27FC236}">
                <a16:creationId xmlns:a16="http://schemas.microsoft.com/office/drawing/2014/main" xmlns="" id="{3FE01248-69CA-4339-BA3F-E31A1B3A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Olhar</a:t>
            </a:r>
            <a:r>
              <a:rPr lang="en-US" dirty="0"/>
              <a:t> do CP que </a:t>
            </a:r>
            <a:r>
              <a:rPr lang="en-US" dirty="0" err="1"/>
              <a:t>chega</a:t>
            </a: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xmlns="" val="164536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4391</TotalTime>
  <Words>514</Words>
  <Application>Microsoft Office PowerPoint</Application>
  <PresentationFormat>Apresentação na tela (4:3)</PresentationFormat>
  <Paragraphs>143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Concurso</vt:lpstr>
      <vt:lpstr>Slide 1</vt:lpstr>
      <vt:lpstr>1. Princípios e Valores</vt:lpstr>
      <vt:lpstr>Princípios</vt:lpstr>
      <vt:lpstr>Princípios éticos</vt:lpstr>
      <vt:lpstr>Princípios Políticos</vt:lpstr>
      <vt:lpstr>Princípios Estéticos</vt:lpstr>
      <vt:lpstr>Valor civilizatório: ancestralidade</vt:lpstr>
      <vt:lpstr>Cada Unidade Escolar um Mundo…</vt:lpstr>
      <vt:lpstr>Olhar do CP que chega…</vt:lpstr>
      <vt:lpstr>Escuta de quem chega...</vt:lpstr>
      <vt:lpstr>O mapa não é o território, mas pode ajudar ... </vt:lpstr>
      <vt:lpstr>Mapa do Contexto: Território Educativo</vt:lpstr>
      <vt:lpstr>Educação Integral</vt:lpstr>
      <vt:lpstr>Políticas Educacionais</vt:lpstr>
      <vt:lpstr>2. Aprendizagens, registros e documentação</vt:lpstr>
      <vt:lpstr>Documentação Pedagógica</vt:lpstr>
      <vt:lpstr>Avaliação</vt:lpstr>
      <vt:lpstr>Slide 18</vt:lpstr>
      <vt:lpstr>Indicadores de Qualidade da Ed. Infantil Paulistana </vt:lpstr>
      <vt:lpstr>Organização, Planejamento, Ação </vt:lpstr>
      <vt:lpstr>Planejar é preciso</vt:lpstr>
      <vt:lpstr>Plano de comunicação</vt:lpstr>
      <vt:lpstr>Tempo, tempo, tempo, tempo...</vt:lpstr>
      <vt:lpstr>Organização das Ações</vt:lpstr>
      <vt:lpstr>Outros instrumentos</vt:lpstr>
      <vt:lpstr>Lembrete importante: faça Backup.</vt:lpstr>
      <vt:lpstr>Há vida além da coordenação...</vt:lpstr>
      <vt:lpstr>Equíbrio, serenidade, aprender a respirar...</vt:lpstr>
      <vt:lpstr>Parabéns e Feliz Jornada na Coordenação Pedagógica das Escolas da Rede Pública Municipal de São Paulo! </vt:lpstr>
      <vt:lpstr>Obrigada!  Marilene Sales de Melo cpmarilene@gmail.com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rosana</dc:creator>
  <cp:lastModifiedBy>Rosana</cp:lastModifiedBy>
  <cp:revision>381</cp:revision>
  <dcterms:created xsi:type="dcterms:W3CDTF">2017-03-01T13:50:22Z</dcterms:created>
  <dcterms:modified xsi:type="dcterms:W3CDTF">2021-05-06T22:42:41Z</dcterms:modified>
</cp:coreProperties>
</file>