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dirty="0"/>
              <a:t>Empregos </a:t>
            </a:r>
            <a:r>
              <a:rPr lang="pt-BR" dirty="0" smtClean="0"/>
              <a:t>formais gerados </a:t>
            </a:r>
            <a:r>
              <a:rPr lang="pt-BR" dirty="0"/>
              <a:t>entre 1995 - 2015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1.4492753623188409E-2"/>
          <c:y val="0.11959149116892324"/>
          <c:w val="0.97342995169082125"/>
          <c:h val="0.833710228899708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saldo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3.919621964554351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8082-4957-BFBF-E1C154F192F9}"/>
                </c:ext>
              </c:extLst>
            </c:dLbl>
            <c:dLbl>
              <c:idx val="1"/>
              <c:layout>
                <c:manualLayout>
                  <c:x val="1.207729468599034E-3"/>
                  <c:y val="-5.284144784891452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8082-4957-BFBF-E1C154F192F9}"/>
                </c:ext>
              </c:extLst>
            </c:dLbl>
            <c:dLbl>
              <c:idx val="2"/>
              <c:layout>
                <c:manualLayout>
                  <c:x val="0"/>
                  <c:y val="-4.60253834567666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8082-4957-BFBF-E1C154F192F9}"/>
                </c:ext>
              </c:extLst>
            </c:dLbl>
            <c:dLbl>
              <c:idx val="3"/>
              <c:layout>
                <c:manualLayout>
                  <c:x val="-4.8309178743961576E-3"/>
                  <c:y val="-2.889639922249202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8082-4957-BFBF-E1C154F192F9}"/>
                </c:ext>
              </c:extLst>
            </c:dLbl>
            <c:dLbl>
              <c:idx val="4"/>
              <c:layout>
                <c:manualLayout>
                  <c:x val="-2.2141451144382607E-17"/>
                  <c:y val="-3.616198052185329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8082-4957-BFBF-E1C154F192F9}"/>
                </c:ext>
              </c:extLst>
            </c:dLbl>
            <c:dLbl>
              <c:idx val="5"/>
              <c:layout>
                <c:manualLayout>
                  <c:x val="0"/>
                  <c:y val="-1.281284055616910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082-4957-BFBF-E1C154F192F9}"/>
                </c:ext>
              </c:extLst>
            </c:dLbl>
            <c:dLbl>
              <c:idx val="6"/>
              <c:layout>
                <c:manualLayout>
                  <c:x val="1.2077294685989895E-3"/>
                  <c:y val="-3.03246955304322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8082-4957-BFBF-E1C154F192F9}"/>
                </c:ext>
              </c:extLst>
            </c:dLbl>
            <c:dLbl>
              <c:idx val="7"/>
              <c:layout>
                <c:manualLayout>
                  <c:x val="0"/>
                  <c:y val="-3.3243338026142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082-4957-BFBF-E1C154F192F9}"/>
                </c:ext>
              </c:extLst>
            </c:dLbl>
            <c:dLbl>
              <c:idx val="8"/>
              <c:layout>
                <c:manualLayout>
                  <c:x val="0"/>
                  <c:y val="-4.05691306903766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082-4957-BFBF-E1C154F192F9}"/>
                </c:ext>
              </c:extLst>
            </c:dLbl>
            <c:dLbl>
              <c:idx val="9"/>
              <c:layout>
                <c:manualLayout>
                  <c:x val="8.8565804577530503E-17"/>
                  <c:y val="-9.89419806045864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082-4957-BFBF-E1C154F192F9}"/>
                </c:ext>
              </c:extLst>
            </c:dLbl>
            <c:dLbl>
              <c:idx val="10"/>
              <c:layout>
                <c:manualLayout>
                  <c:x val="1.2077294685989453E-3"/>
                  <c:y val="-1.573148305187972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082-4957-BFBF-E1C154F192F9}"/>
                </c:ext>
              </c:extLst>
            </c:dLbl>
            <c:dLbl>
              <c:idx val="11"/>
              <c:layout>
                <c:manualLayout>
                  <c:x val="0"/>
                  <c:y val="-2.156876804330070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082-4957-BFBF-E1C154F192F9}"/>
                </c:ext>
              </c:extLst>
            </c:dLbl>
            <c:dLbl>
              <c:idx val="12"/>
              <c:layout>
                <c:manualLayout>
                  <c:x val="0"/>
                  <c:y val="-1.138270573327101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082-4957-BFBF-E1C154F192F9}"/>
                </c:ext>
              </c:extLst>
            </c:dLbl>
            <c:dLbl>
              <c:idx val="13"/>
              <c:layout>
                <c:manualLayout>
                  <c:x val="0"/>
                  <c:y val="-1.281284055616921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082-4957-BFBF-E1C154F192F9}"/>
                </c:ext>
              </c:extLst>
            </c:dLbl>
            <c:dLbl>
              <c:idx val="14"/>
              <c:layout>
                <c:manualLayout>
                  <c:x val="1.2077294685989453E-3"/>
                  <c:y val="-2.44874105390112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8082-4957-BFBF-E1C154F192F9}"/>
                </c:ext>
              </c:extLst>
            </c:dLbl>
            <c:dLbl>
              <c:idx val="15"/>
              <c:layout>
                <c:manualLayout>
                  <c:x val="0"/>
                  <c:y val="-1.57314830518797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082-4957-BFBF-E1C154F192F9}"/>
                </c:ext>
              </c:extLst>
            </c:dLbl>
            <c:dLbl>
              <c:idx val="16"/>
              <c:layout>
                <c:manualLayout>
                  <c:x val="-8.8565804577530503E-17"/>
                  <c:y val="-2.44874105390111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082-4957-BFBF-E1C154F192F9}"/>
                </c:ext>
              </c:extLst>
            </c:dLbl>
            <c:dLbl>
              <c:idx val="17"/>
              <c:layout>
                <c:manualLayout>
                  <c:x val="-8.8565804577530503E-17"/>
                  <c:y val="-4.199926551327430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082-4957-BFBF-E1C154F192F9}"/>
                </c:ext>
              </c:extLst>
            </c:dLbl>
            <c:dLbl>
              <c:idx val="18"/>
              <c:layout>
                <c:manualLayout>
                  <c:x val="0"/>
                  <c:y val="-6.97555556474813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8082-4957-BFBF-E1C154F192F9}"/>
                </c:ext>
              </c:extLst>
            </c:dLbl>
            <c:dLbl>
              <c:idx val="19"/>
              <c:layout>
                <c:manualLayout>
                  <c:x val="2.4154589371978901E-3"/>
                  <c:y val="-3.32433380261427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8082-4957-BFBF-E1C154F192F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Planilha1!$A$2:$A$22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Planilha1!$B$2:$B$22</c:f>
              <c:numCache>
                <c:formatCode>General</c:formatCode>
                <c:ptCount val="21"/>
                <c:pt idx="0">
                  <c:v>88</c:v>
                </c:pt>
                <c:pt idx="1">
                  <c:v>75</c:v>
                </c:pt>
                <c:pt idx="2">
                  <c:v>274</c:v>
                </c:pt>
                <c:pt idx="3">
                  <c:v>387</c:v>
                </c:pt>
                <c:pt idx="4">
                  <c:v>502</c:v>
                </c:pt>
                <c:pt idx="5">
                  <c:v>1235</c:v>
                </c:pt>
                <c:pt idx="6">
                  <c:v>961</c:v>
                </c:pt>
                <c:pt idx="7">
                  <c:v>1494</c:v>
                </c:pt>
                <c:pt idx="8">
                  <c:v>861</c:v>
                </c:pt>
                <c:pt idx="9">
                  <c:v>1863</c:v>
                </c:pt>
                <c:pt idx="10">
                  <c:v>1831</c:v>
                </c:pt>
                <c:pt idx="11">
                  <c:v>1917</c:v>
                </c:pt>
                <c:pt idx="12">
                  <c:v>2452</c:v>
                </c:pt>
                <c:pt idx="13">
                  <c:v>1834</c:v>
                </c:pt>
                <c:pt idx="14">
                  <c:v>1766</c:v>
                </c:pt>
                <c:pt idx="15">
                  <c:v>2861</c:v>
                </c:pt>
                <c:pt idx="16">
                  <c:v>2242</c:v>
                </c:pt>
                <c:pt idx="17">
                  <c:v>1148</c:v>
                </c:pt>
                <c:pt idx="18">
                  <c:v>1489</c:v>
                </c:pt>
                <c:pt idx="19">
                  <c:v>623</c:v>
                </c:pt>
                <c:pt idx="20">
                  <c:v>-1510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82-4957-BFBF-E1C154F192F9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Coluna1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Planilha1!$A$2:$A$22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Planilha1!$C$2:$C$22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1-8082-4957-BFBF-E1C154F192F9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Coluna2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Planilha1!$A$2:$A$22</c:f>
              <c:numCache>
                <c:formatCode>General</c:formatCode>
                <c:ptCount val="21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</c:numCache>
            </c:numRef>
          </c:cat>
          <c:val>
            <c:numRef>
              <c:f>Planilha1!$D$2:$D$22</c:f>
              <c:numCache>
                <c:formatCode>General</c:formatCode>
                <c:ptCount val="21"/>
              </c:numCache>
            </c:numRef>
          </c:val>
          <c:extLst>
            <c:ext xmlns:c16="http://schemas.microsoft.com/office/drawing/2014/chart" uri="{C3380CC4-5D6E-409C-BE32-E72D297353CC}">
              <c16:uniqueId val="{00000002-8082-4957-BFBF-E1C154F192F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04556032"/>
        <c:axId val="104557568"/>
      </c:barChart>
      <c:catAx>
        <c:axId val="10455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04557568"/>
        <c:crosses val="autoZero"/>
        <c:auto val="1"/>
        <c:lblAlgn val="ctr"/>
        <c:lblOffset val="100"/>
        <c:noMultiLvlLbl val="0"/>
      </c:catAx>
      <c:valAx>
        <c:axId val="104557568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one"/>
        <c:crossAx val="10455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D2B40-3FA2-47D3-BC33-82849AB4194B}" type="datetimeFigureOut">
              <a:rPr lang="pt-BR" smtClean="0"/>
              <a:t>26/04/2017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A2271-0654-4926-B48A-2CA1860F51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391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47319-B208-46F0-8FE8-699AF1BA993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7640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18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66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276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5275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960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6991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579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391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063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505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7814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C8826-6DE5-4B3C-829F-EEA60116CD6B}" type="datetimeFigureOut">
              <a:rPr lang="pt-BR" smtClean="0"/>
              <a:pPr/>
              <a:t>26/04/2017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6599-6BF4-42F8-AEBF-BD78B656F44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362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98179" y="567558"/>
            <a:ext cx="8161602" cy="6121202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9833811" y="1187116"/>
            <a:ext cx="14919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descontando os admitidos e desligados - o saldo 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491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ço Reservado para Conteúdo 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239402873"/>
              </p:ext>
            </p:extLst>
          </p:nvPr>
        </p:nvGraphicFramePr>
        <p:xfrm>
          <a:off x="788275" y="1237047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4108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190" y="725974"/>
            <a:ext cx="14169126" cy="644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44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36</Words>
  <Application>Microsoft Office PowerPoint</Application>
  <PresentationFormat>Widescreen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Marilane</dc:creator>
  <cp:lastModifiedBy>Microsoft</cp:lastModifiedBy>
  <cp:revision>3</cp:revision>
  <dcterms:created xsi:type="dcterms:W3CDTF">2017-03-14T02:20:29Z</dcterms:created>
  <dcterms:modified xsi:type="dcterms:W3CDTF">2017-04-26T12:55:58Z</dcterms:modified>
</cp:coreProperties>
</file>